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4" r:id="rId5"/>
    <p:sldMasterId id="2147483695" r:id="rId6"/>
    <p:sldMasterId id="2147483696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</p:sldIdLst>
  <p:sldSz cy="5143500" cx="9144000"/>
  <p:notesSz cx="6858000" cy="9144000"/>
  <p:embeddedFontLst>
    <p:embeddedFont>
      <p:font typeface="Lexend ExtraBold"/>
      <p:bold r:id="rId17"/>
    </p:embeddedFont>
    <p:embeddedFont>
      <p:font typeface="Roboto"/>
      <p:regular r:id="rId18"/>
      <p:bold r:id="rId19"/>
      <p:italic r:id="rId20"/>
      <p:boldItalic r:id="rId21"/>
    </p:embeddedFont>
    <p:embeddedFont>
      <p:font typeface="Poppins"/>
      <p:regular r:id="rId22"/>
      <p:bold r:id="rId23"/>
      <p:italic r:id="rId24"/>
      <p:boldItalic r:id="rId25"/>
    </p:embeddedFont>
    <p:embeddedFont>
      <p:font typeface="Montserrat"/>
      <p:regular r:id="rId26"/>
      <p:bold r:id="rId27"/>
      <p:italic r:id="rId28"/>
      <p:boldItalic r:id="rId29"/>
    </p:embeddedFont>
    <p:embeddedFont>
      <p:font typeface="Plus Jakarta Sans"/>
      <p:regular r:id="rId30"/>
      <p:bold r:id="rId31"/>
      <p:italic r:id="rId32"/>
      <p:boldItalic r:id="rId33"/>
    </p:embeddedFont>
    <p:embeddedFont>
      <p:font typeface="Montserrat Medium"/>
      <p:regular r:id="rId34"/>
      <p:bold r:id="rId35"/>
      <p:italic r:id="rId36"/>
      <p:boldItalic r:id="rId37"/>
    </p:embeddedFont>
    <p:embeddedFont>
      <p:font typeface="Quicksand"/>
      <p:regular r:id="rId38"/>
      <p:bold r:id="rId39"/>
    </p:embeddedFont>
    <p:embeddedFont>
      <p:font typeface="Montserrat ExtraBold"/>
      <p:bold r:id="rId40"/>
      <p:boldItalic r:id="rId41"/>
    </p:embeddedFont>
    <p:embeddedFont>
      <p:font typeface="Quicksand SemiBold"/>
      <p:regular r:id="rId42"/>
      <p:bold r:id="rId43"/>
    </p:embeddedFont>
    <p:embeddedFont>
      <p:font typeface="Roboto Mono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33B05F8-EC93-4FEF-B1E5-D6E159A81C9A}">
  <a:tblStyle styleId="{133B05F8-EC93-4FEF-B1E5-D6E159A81C9A}" styleName="Table_0">
    <a:wholeTbl>
      <a:tcTxStyle b="off" i="off">
        <a:font>
          <a:latin typeface="Plus Jakarta Sans"/>
          <a:ea typeface="Plus Jakarta Sans"/>
          <a:cs typeface="Plus Jakarta Sans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accent1">
              <a:alpha val="20000"/>
            </a:schemeClr>
          </a:solidFill>
        </a:fill>
      </a:tcStyle>
    </a:band1H>
    <a:band2H>
      <a:tcTxStyle/>
    </a:band2H>
    <a:band1V>
      <a:tcTxStyle/>
      <a:tcStyle>
        <a:fill>
          <a:solidFill>
            <a:schemeClr val="accent1">
              <a:alpha val="20000"/>
            </a:schemeClr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/>
      <a:tcStyle>
        <a:tcBdr>
          <a:bottom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ExtraBold-bold.fntdata"/><Relationship Id="rId20" Type="http://schemas.openxmlformats.org/officeDocument/2006/relationships/font" Target="fonts/Roboto-italic.fntdata"/><Relationship Id="rId42" Type="http://schemas.openxmlformats.org/officeDocument/2006/relationships/font" Target="fonts/QuicksandSemiBold-regular.fntdata"/><Relationship Id="rId41" Type="http://schemas.openxmlformats.org/officeDocument/2006/relationships/font" Target="fonts/MontserratExtraBold-boldItalic.fntdata"/><Relationship Id="rId22" Type="http://schemas.openxmlformats.org/officeDocument/2006/relationships/font" Target="fonts/Poppins-regular.fntdata"/><Relationship Id="rId44" Type="http://schemas.openxmlformats.org/officeDocument/2006/relationships/font" Target="fonts/RobotoMono-regular.fntdata"/><Relationship Id="rId21" Type="http://schemas.openxmlformats.org/officeDocument/2006/relationships/font" Target="fonts/Roboto-boldItalic.fntdata"/><Relationship Id="rId43" Type="http://schemas.openxmlformats.org/officeDocument/2006/relationships/font" Target="fonts/QuicksandSemiBold-bold.fntdata"/><Relationship Id="rId24" Type="http://schemas.openxmlformats.org/officeDocument/2006/relationships/font" Target="fonts/Poppins-italic.fntdata"/><Relationship Id="rId46" Type="http://schemas.openxmlformats.org/officeDocument/2006/relationships/font" Target="fonts/RobotoMono-italic.fntdata"/><Relationship Id="rId23" Type="http://schemas.openxmlformats.org/officeDocument/2006/relationships/font" Target="fonts/Poppins-bold.fntdata"/><Relationship Id="rId45" Type="http://schemas.openxmlformats.org/officeDocument/2006/relationships/font" Target="fonts/RobotoMono-bold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26" Type="http://schemas.openxmlformats.org/officeDocument/2006/relationships/font" Target="fonts/Montserrat-regular.fntdata"/><Relationship Id="rId25" Type="http://schemas.openxmlformats.org/officeDocument/2006/relationships/font" Target="fonts/Poppins-boldItalic.fntdata"/><Relationship Id="rId47" Type="http://schemas.openxmlformats.org/officeDocument/2006/relationships/font" Target="fonts/RobotoMono-boldItalic.fntdata"/><Relationship Id="rId28" Type="http://schemas.openxmlformats.org/officeDocument/2006/relationships/font" Target="fonts/Montserrat-italic.fntdata"/><Relationship Id="rId27" Type="http://schemas.openxmlformats.org/officeDocument/2006/relationships/font" Target="fonts/Montserrat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Montserrat-boldItalic.fntdata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font" Target="fonts/PlusJakartaSans-bold.fntdata"/><Relationship Id="rId30" Type="http://schemas.openxmlformats.org/officeDocument/2006/relationships/font" Target="fonts/PlusJakartaSans-regular.fntdata"/><Relationship Id="rId11" Type="http://schemas.openxmlformats.org/officeDocument/2006/relationships/slide" Target="slides/slide3.xml"/><Relationship Id="rId33" Type="http://schemas.openxmlformats.org/officeDocument/2006/relationships/font" Target="fonts/PlusJakartaSans-boldItalic.fntdata"/><Relationship Id="rId10" Type="http://schemas.openxmlformats.org/officeDocument/2006/relationships/slide" Target="slides/slide2.xml"/><Relationship Id="rId32" Type="http://schemas.openxmlformats.org/officeDocument/2006/relationships/font" Target="fonts/PlusJakartaSans-italic.fntdata"/><Relationship Id="rId13" Type="http://schemas.openxmlformats.org/officeDocument/2006/relationships/slide" Target="slides/slide5.xml"/><Relationship Id="rId35" Type="http://schemas.openxmlformats.org/officeDocument/2006/relationships/font" Target="fonts/MontserratMedium-bold.fntdata"/><Relationship Id="rId12" Type="http://schemas.openxmlformats.org/officeDocument/2006/relationships/slide" Target="slides/slide4.xml"/><Relationship Id="rId34" Type="http://schemas.openxmlformats.org/officeDocument/2006/relationships/font" Target="fonts/MontserratMedium-regular.fntdata"/><Relationship Id="rId15" Type="http://schemas.openxmlformats.org/officeDocument/2006/relationships/slide" Target="slides/slide7.xml"/><Relationship Id="rId37" Type="http://schemas.openxmlformats.org/officeDocument/2006/relationships/font" Target="fonts/MontserratMedium-boldItalic.fntdata"/><Relationship Id="rId14" Type="http://schemas.openxmlformats.org/officeDocument/2006/relationships/slide" Target="slides/slide6.xml"/><Relationship Id="rId36" Type="http://schemas.openxmlformats.org/officeDocument/2006/relationships/font" Target="fonts/MontserratMedium-italic.fntdata"/><Relationship Id="rId17" Type="http://schemas.openxmlformats.org/officeDocument/2006/relationships/font" Target="fonts/LexendExtraBold-bold.fntdata"/><Relationship Id="rId39" Type="http://schemas.openxmlformats.org/officeDocument/2006/relationships/font" Target="fonts/Quicksand-bold.fntdata"/><Relationship Id="rId16" Type="http://schemas.openxmlformats.org/officeDocument/2006/relationships/slide" Target="slides/slide8.xml"/><Relationship Id="rId38" Type="http://schemas.openxmlformats.org/officeDocument/2006/relationships/font" Target="fonts/Quicksand-regular.fntdata"/><Relationship Id="rId19" Type="http://schemas.openxmlformats.org/officeDocument/2006/relationships/font" Target="fonts/Roboto-bold.fntdata"/><Relationship Id="rId18" Type="http://schemas.openxmlformats.org/officeDocument/2006/relationships/font" Target="fonts/Robo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1437f7f7f6_1_9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31437f7f7f6_1_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1437f7f7f6_1_1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31437f7f7f6_1_1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1437f7f7f6_1_1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g31437f7f7f6_1_1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31437f7f7f6_1_18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1453adc924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g31453adc924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144ddf2715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g3144ddf2715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1437f7f7f6_1_49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g31437f7f7f6_1_4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1437f7f7f6_1_4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g31437f7f7f6_1_4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1437f7f7f6_1_60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g31437f7f7f6_1_6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>
            <p:ph idx="2" type="pic"/>
          </p:nvPr>
        </p:nvSpPr>
        <p:spPr>
          <a:xfrm>
            <a:off x="-1" y="0"/>
            <a:ext cx="9144000" cy="515264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/>
          <p:nvPr>
            <p:ph idx="2" type="pic"/>
          </p:nvPr>
        </p:nvSpPr>
        <p:spPr>
          <a:xfrm>
            <a:off x="0" y="2318658"/>
            <a:ext cx="3396344" cy="2824842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15"/>
          <p:cNvSpPr/>
          <p:nvPr>
            <p:ph idx="3" type="pic"/>
          </p:nvPr>
        </p:nvSpPr>
        <p:spPr>
          <a:xfrm>
            <a:off x="995048" y="856364"/>
            <a:ext cx="2749683" cy="274968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  <p:sp>
        <p:nvSpPr>
          <p:cNvPr id="58" name="Google Shape;58;p15"/>
          <p:cNvSpPr/>
          <p:nvPr>
            <p:ph idx="4" type="pic"/>
          </p:nvPr>
        </p:nvSpPr>
        <p:spPr>
          <a:xfrm>
            <a:off x="3028594" y="-10885"/>
            <a:ext cx="2749683" cy="152619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/>
          <p:nvPr>
            <p:ph idx="2" type="pic"/>
          </p:nvPr>
        </p:nvSpPr>
        <p:spPr>
          <a:xfrm>
            <a:off x="1102265" y="-11238"/>
            <a:ext cx="6939468" cy="5165624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16"/>
          <p:cNvSpPr/>
          <p:nvPr>
            <p:ph idx="3" type="pic"/>
          </p:nvPr>
        </p:nvSpPr>
        <p:spPr>
          <a:xfrm>
            <a:off x="402771" y="2843891"/>
            <a:ext cx="1594758" cy="159475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  <p:sp>
        <p:nvSpPr>
          <p:cNvPr id="62" name="Google Shape;62;p16"/>
          <p:cNvSpPr/>
          <p:nvPr>
            <p:ph idx="4" type="pic"/>
          </p:nvPr>
        </p:nvSpPr>
        <p:spPr>
          <a:xfrm>
            <a:off x="7258138" y="685798"/>
            <a:ext cx="1200063" cy="12000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/>
          <p:nvPr>
            <p:ph idx="2" type="pic"/>
          </p:nvPr>
        </p:nvSpPr>
        <p:spPr>
          <a:xfrm>
            <a:off x="4996543" y="435428"/>
            <a:ext cx="3418115" cy="4708072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7"/>
          <p:cNvSpPr/>
          <p:nvPr>
            <p:ph idx="3" type="pic"/>
          </p:nvPr>
        </p:nvSpPr>
        <p:spPr>
          <a:xfrm>
            <a:off x="4256315" y="2035271"/>
            <a:ext cx="1142168" cy="114216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  <p:sp>
        <p:nvSpPr>
          <p:cNvPr id="66" name="Google Shape;66;p17"/>
          <p:cNvSpPr/>
          <p:nvPr>
            <p:ph idx="4" type="pic"/>
          </p:nvPr>
        </p:nvSpPr>
        <p:spPr>
          <a:xfrm>
            <a:off x="7892828" y="674774"/>
            <a:ext cx="942783" cy="94278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/>
          <p:nvPr>
            <p:ph idx="2" type="pic"/>
          </p:nvPr>
        </p:nvSpPr>
        <p:spPr>
          <a:xfrm>
            <a:off x="985747" y="480389"/>
            <a:ext cx="2133602" cy="213360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  <p:sp>
        <p:nvSpPr>
          <p:cNvPr id="69" name="Google Shape;69;p18"/>
          <p:cNvSpPr/>
          <p:nvPr>
            <p:ph idx="3" type="pic"/>
          </p:nvPr>
        </p:nvSpPr>
        <p:spPr>
          <a:xfrm>
            <a:off x="1941764" y="2003809"/>
            <a:ext cx="2657621" cy="265762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  <p:sp>
        <p:nvSpPr>
          <p:cNvPr id="70" name="Google Shape;70;p18"/>
          <p:cNvSpPr/>
          <p:nvPr>
            <p:ph idx="4" type="pic"/>
          </p:nvPr>
        </p:nvSpPr>
        <p:spPr>
          <a:xfrm>
            <a:off x="4103898" y="1547190"/>
            <a:ext cx="1785429" cy="178542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/>
          <p:nvPr>
            <p:ph idx="2" type="pic"/>
          </p:nvPr>
        </p:nvSpPr>
        <p:spPr>
          <a:xfrm>
            <a:off x="0" y="-1"/>
            <a:ext cx="3397712" cy="2887638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9"/>
          <p:cNvSpPr/>
          <p:nvPr>
            <p:ph idx="3" type="pic"/>
          </p:nvPr>
        </p:nvSpPr>
        <p:spPr>
          <a:xfrm>
            <a:off x="1381124" y="639737"/>
            <a:ext cx="2295525" cy="229552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  <p:sp>
        <p:nvSpPr>
          <p:cNvPr id="74" name="Google Shape;74;p19"/>
          <p:cNvSpPr/>
          <p:nvPr>
            <p:ph idx="4" type="pic"/>
          </p:nvPr>
        </p:nvSpPr>
        <p:spPr>
          <a:xfrm>
            <a:off x="3314699" y="2571749"/>
            <a:ext cx="1743075" cy="17430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/>
          <p:nvPr>
            <p:ph idx="2" type="pic"/>
          </p:nvPr>
        </p:nvSpPr>
        <p:spPr>
          <a:xfrm>
            <a:off x="6716485" y="-1"/>
            <a:ext cx="2427515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/>
          <p:nvPr>
            <p:ph idx="2" type="pic"/>
          </p:nvPr>
        </p:nvSpPr>
        <p:spPr>
          <a:xfrm>
            <a:off x="0" y="-1"/>
            <a:ext cx="2428875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2"/>
          <p:cNvSpPr/>
          <p:nvPr>
            <p:ph idx="2" type="pic"/>
          </p:nvPr>
        </p:nvSpPr>
        <p:spPr>
          <a:xfrm>
            <a:off x="-1269" y="836663"/>
            <a:ext cx="4330341" cy="4306838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22"/>
          <p:cNvSpPr/>
          <p:nvPr>
            <p:ph idx="3" type="pic"/>
          </p:nvPr>
        </p:nvSpPr>
        <p:spPr>
          <a:xfrm>
            <a:off x="-1270" y="1904999"/>
            <a:ext cx="5095784" cy="3238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3"/>
          <p:cNvSpPr/>
          <p:nvPr>
            <p:ph idx="2" type="pic"/>
          </p:nvPr>
        </p:nvSpPr>
        <p:spPr>
          <a:xfrm>
            <a:off x="3610112" y="1189538"/>
            <a:ext cx="5533888" cy="3953963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23"/>
          <p:cNvSpPr/>
          <p:nvPr>
            <p:ph idx="3" type="pic"/>
          </p:nvPr>
        </p:nvSpPr>
        <p:spPr>
          <a:xfrm>
            <a:off x="1133257" y="635539"/>
            <a:ext cx="1430128" cy="1430128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23"/>
          <p:cNvSpPr/>
          <p:nvPr>
            <p:ph idx="4" type="pic"/>
          </p:nvPr>
        </p:nvSpPr>
        <p:spPr>
          <a:xfrm>
            <a:off x="0" y="1649683"/>
            <a:ext cx="1121230" cy="1575112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23"/>
          <p:cNvSpPr/>
          <p:nvPr>
            <p:ph idx="5" type="pic"/>
          </p:nvPr>
        </p:nvSpPr>
        <p:spPr>
          <a:xfrm>
            <a:off x="2385967" y="1942373"/>
            <a:ext cx="1224145" cy="122414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4"/>
          <p:cNvSpPr/>
          <p:nvPr>
            <p:ph idx="2" type="pic"/>
          </p:nvPr>
        </p:nvSpPr>
        <p:spPr>
          <a:xfrm>
            <a:off x="-1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24"/>
          <p:cNvSpPr/>
          <p:nvPr>
            <p:ph idx="3" type="pic"/>
          </p:nvPr>
        </p:nvSpPr>
        <p:spPr>
          <a:xfrm>
            <a:off x="685799" y="2288747"/>
            <a:ext cx="1905000" cy="827315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24"/>
          <p:cNvSpPr/>
          <p:nvPr>
            <p:ph idx="4" type="pic"/>
          </p:nvPr>
        </p:nvSpPr>
        <p:spPr>
          <a:xfrm>
            <a:off x="3392482" y="1171034"/>
            <a:ext cx="1905000" cy="827315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24"/>
          <p:cNvSpPr/>
          <p:nvPr>
            <p:ph idx="5" type="pic"/>
          </p:nvPr>
        </p:nvSpPr>
        <p:spPr>
          <a:xfrm>
            <a:off x="6329351" y="2288747"/>
            <a:ext cx="1905000" cy="82731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5"/>
          <p:cNvSpPr/>
          <p:nvPr>
            <p:ph idx="2" type="pic"/>
          </p:nvPr>
        </p:nvSpPr>
        <p:spPr>
          <a:xfrm>
            <a:off x="5105400" y="1975431"/>
            <a:ext cx="4038600" cy="3168069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25"/>
          <p:cNvSpPr/>
          <p:nvPr>
            <p:ph idx="3" type="pic"/>
          </p:nvPr>
        </p:nvSpPr>
        <p:spPr>
          <a:xfrm>
            <a:off x="730196" y="2874563"/>
            <a:ext cx="2676487" cy="1418561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5"/>
          <p:cNvSpPr/>
          <p:nvPr>
            <p:ph idx="4" type="pic"/>
          </p:nvPr>
        </p:nvSpPr>
        <p:spPr>
          <a:xfrm>
            <a:off x="3828163" y="2874563"/>
            <a:ext cx="2676487" cy="141856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6"/>
          <p:cNvSpPr/>
          <p:nvPr>
            <p:ph idx="2" type="pic"/>
          </p:nvPr>
        </p:nvSpPr>
        <p:spPr>
          <a:xfrm>
            <a:off x="4599385" y="10885"/>
            <a:ext cx="4544615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ustom Layout">
  <p:cSld name="12_Custom Layou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7"/>
          <p:cNvSpPr/>
          <p:nvPr>
            <p:ph idx="2" type="pic"/>
          </p:nvPr>
        </p:nvSpPr>
        <p:spPr>
          <a:xfrm>
            <a:off x="1426028" y="-1"/>
            <a:ext cx="4484915" cy="2383971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27"/>
          <p:cNvSpPr/>
          <p:nvPr>
            <p:ph idx="3" type="pic"/>
          </p:nvPr>
        </p:nvSpPr>
        <p:spPr>
          <a:xfrm>
            <a:off x="234042" y="620485"/>
            <a:ext cx="2383971" cy="238397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  <p:sp>
        <p:nvSpPr>
          <p:cNvPr id="101" name="Google Shape;101;p27"/>
          <p:cNvSpPr/>
          <p:nvPr>
            <p:ph idx="4" type="pic"/>
          </p:nvPr>
        </p:nvSpPr>
        <p:spPr>
          <a:xfrm>
            <a:off x="5029199" y="310242"/>
            <a:ext cx="1763485" cy="176348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Custom Layout">
  <p:cSld name="13_Custom Layou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8"/>
          <p:cNvSpPr/>
          <p:nvPr>
            <p:ph idx="2" type="pic"/>
          </p:nvPr>
        </p:nvSpPr>
        <p:spPr>
          <a:xfrm>
            <a:off x="1426027" y="2764967"/>
            <a:ext cx="4484915" cy="2383971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28"/>
          <p:cNvSpPr/>
          <p:nvPr>
            <p:ph idx="3" type="pic"/>
          </p:nvPr>
        </p:nvSpPr>
        <p:spPr>
          <a:xfrm>
            <a:off x="4653815" y="-1"/>
            <a:ext cx="2242457" cy="12028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  <p:sp>
        <p:nvSpPr>
          <p:cNvPr id="105" name="Google Shape;105;p28"/>
          <p:cNvSpPr/>
          <p:nvPr>
            <p:ph idx="4" type="pic"/>
          </p:nvPr>
        </p:nvSpPr>
        <p:spPr>
          <a:xfrm>
            <a:off x="6387073" y="729348"/>
            <a:ext cx="2242457" cy="224245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  <p:sp>
        <p:nvSpPr>
          <p:cNvPr id="106" name="Google Shape;106;p28"/>
          <p:cNvSpPr/>
          <p:nvPr>
            <p:ph idx="5" type="pic"/>
          </p:nvPr>
        </p:nvSpPr>
        <p:spPr>
          <a:xfrm>
            <a:off x="4642928" y="2498275"/>
            <a:ext cx="2242457" cy="224245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Custom Layout">
  <p:cSld name="14_Custom Layou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9"/>
          <p:cNvSpPr/>
          <p:nvPr>
            <p:ph idx="2" type="pic"/>
          </p:nvPr>
        </p:nvSpPr>
        <p:spPr>
          <a:xfrm>
            <a:off x="-29380" y="1007772"/>
            <a:ext cx="1352684" cy="238581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  <p:sp>
        <p:nvSpPr>
          <p:cNvPr id="109" name="Google Shape;109;p29"/>
          <p:cNvSpPr/>
          <p:nvPr>
            <p:ph idx="3" type="pic"/>
          </p:nvPr>
        </p:nvSpPr>
        <p:spPr>
          <a:xfrm>
            <a:off x="5290037" y="3709118"/>
            <a:ext cx="3234596" cy="143438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  <p:sp>
        <p:nvSpPr>
          <p:cNvPr id="110" name="Google Shape;110;p29"/>
          <p:cNvSpPr/>
          <p:nvPr>
            <p:ph idx="4" type="pic"/>
          </p:nvPr>
        </p:nvSpPr>
        <p:spPr>
          <a:xfrm>
            <a:off x="6907335" y="364800"/>
            <a:ext cx="1221515" cy="122151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Custom Layout">
  <p:cSld name="15_Custom Layou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0"/>
          <p:cNvSpPr/>
          <p:nvPr>
            <p:ph idx="2" type="pic"/>
          </p:nvPr>
        </p:nvSpPr>
        <p:spPr>
          <a:xfrm>
            <a:off x="4688784" y="-10885"/>
            <a:ext cx="4455216" cy="3256591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30"/>
          <p:cNvSpPr/>
          <p:nvPr>
            <p:ph idx="3" type="pic"/>
          </p:nvPr>
        </p:nvSpPr>
        <p:spPr>
          <a:xfrm>
            <a:off x="4256315" y="670384"/>
            <a:ext cx="2823482" cy="155994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  <p:sp>
        <p:nvSpPr>
          <p:cNvPr id="114" name="Google Shape;114;p30"/>
          <p:cNvSpPr/>
          <p:nvPr>
            <p:ph idx="4" type="pic"/>
          </p:nvPr>
        </p:nvSpPr>
        <p:spPr>
          <a:xfrm>
            <a:off x="4256315" y="2900868"/>
            <a:ext cx="2823482" cy="155994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Custom Layout">
  <p:cSld name="16_Custom Layou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/>
          <p:nvPr>
            <p:ph idx="2" type="pic"/>
          </p:nvPr>
        </p:nvSpPr>
        <p:spPr>
          <a:xfrm>
            <a:off x="683777" y="928170"/>
            <a:ext cx="1809496" cy="180949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  <p:sp>
        <p:nvSpPr>
          <p:cNvPr id="117" name="Google Shape;117;p31"/>
          <p:cNvSpPr/>
          <p:nvPr>
            <p:ph idx="3" type="pic"/>
          </p:nvPr>
        </p:nvSpPr>
        <p:spPr>
          <a:xfrm>
            <a:off x="2351151" y="2399558"/>
            <a:ext cx="2477242" cy="247724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  <p:sp>
        <p:nvSpPr>
          <p:cNvPr id="118" name="Google Shape;118;p31"/>
          <p:cNvSpPr/>
          <p:nvPr>
            <p:ph idx="4" type="pic"/>
          </p:nvPr>
        </p:nvSpPr>
        <p:spPr>
          <a:xfrm>
            <a:off x="511174" y="0"/>
            <a:ext cx="4832165" cy="213095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Custom Layout">
  <p:cSld name="17_Custom Layou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2"/>
          <p:cNvSpPr/>
          <p:nvPr>
            <p:ph idx="2" type="pic"/>
          </p:nvPr>
        </p:nvSpPr>
        <p:spPr>
          <a:xfrm>
            <a:off x="386443" y="517070"/>
            <a:ext cx="3826329" cy="2471058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32"/>
          <p:cNvSpPr/>
          <p:nvPr>
            <p:ph idx="3" type="pic"/>
          </p:nvPr>
        </p:nvSpPr>
        <p:spPr>
          <a:xfrm>
            <a:off x="4571999" y="517071"/>
            <a:ext cx="3826329" cy="2471058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32"/>
          <p:cNvSpPr/>
          <p:nvPr>
            <p:ph idx="4" type="pic"/>
          </p:nvPr>
        </p:nvSpPr>
        <p:spPr>
          <a:xfrm>
            <a:off x="5859615" y="-13233"/>
            <a:ext cx="3284385" cy="261148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Custom Layout">
  <p:cSld name="18_Custom Layou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3"/>
          <p:cNvSpPr/>
          <p:nvPr>
            <p:ph idx="2" type="pic"/>
          </p:nvPr>
        </p:nvSpPr>
        <p:spPr>
          <a:xfrm>
            <a:off x="511629" y="492579"/>
            <a:ext cx="1872343" cy="4158343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33"/>
          <p:cNvSpPr/>
          <p:nvPr>
            <p:ph idx="3" type="pic"/>
          </p:nvPr>
        </p:nvSpPr>
        <p:spPr>
          <a:xfrm>
            <a:off x="1382484" y="3034655"/>
            <a:ext cx="2068287" cy="143691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  <p:sp>
        <p:nvSpPr>
          <p:cNvPr id="126" name="Google Shape;126;p33"/>
          <p:cNvSpPr/>
          <p:nvPr>
            <p:ph idx="4" type="pic"/>
          </p:nvPr>
        </p:nvSpPr>
        <p:spPr>
          <a:xfrm>
            <a:off x="3891641" y="3034655"/>
            <a:ext cx="2068287" cy="143691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  <p:sp>
        <p:nvSpPr>
          <p:cNvPr id="127" name="Google Shape;127;p33"/>
          <p:cNvSpPr/>
          <p:nvPr>
            <p:ph idx="5" type="pic"/>
          </p:nvPr>
        </p:nvSpPr>
        <p:spPr>
          <a:xfrm>
            <a:off x="6400797" y="3034655"/>
            <a:ext cx="2068287" cy="143691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Custom Layout">
  <p:cSld name="19_Custom Layou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4"/>
          <p:cNvSpPr/>
          <p:nvPr>
            <p:ph idx="2" type="pic"/>
          </p:nvPr>
        </p:nvSpPr>
        <p:spPr>
          <a:xfrm>
            <a:off x="582934" y="2176598"/>
            <a:ext cx="1821572" cy="1821572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34"/>
          <p:cNvSpPr/>
          <p:nvPr>
            <p:ph idx="3" type="pic"/>
          </p:nvPr>
        </p:nvSpPr>
        <p:spPr>
          <a:xfrm>
            <a:off x="3661214" y="2609178"/>
            <a:ext cx="1821572" cy="1821572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34"/>
          <p:cNvSpPr/>
          <p:nvPr>
            <p:ph idx="4" type="pic"/>
          </p:nvPr>
        </p:nvSpPr>
        <p:spPr>
          <a:xfrm>
            <a:off x="6739495" y="2176598"/>
            <a:ext cx="1821572" cy="18215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Custom Layout">
  <p:cSld name="20_Custom Layou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5"/>
          <p:cNvSpPr/>
          <p:nvPr>
            <p:ph idx="2" type="pic"/>
          </p:nvPr>
        </p:nvSpPr>
        <p:spPr>
          <a:xfrm>
            <a:off x="381000" y="1323975"/>
            <a:ext cx="2743200" cy="2388374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35"/>
          <p:cNvSpPr/>
          <p:nvPr>
            <p:ph idx="3" type="pic"/>
          </p:nvPr>
        </p:nvSpPr>
        <p:spPr>
          <a:xfrm>
            <a:off x="2408705" y="1514826"/>
            <a:ext cx="1129553" cy="1129553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35"/>
          <p:cNvSpPr/>
          <p:nvPr>
            <p:ph idx="4" type="pic"/>
          </p:nvPr>
        </p:nvSpPr>
        <p:spPr>
          <a:xfrm>
            <a:off x="3538258" y="335338"/>
            <a:ext cx="1408578" cy="1408578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35"/>
          <p:cNvSpPr/>
          <p:nvPr>
            <p:ph idx="5" type="pic"/>
          </p:nvPr>
        </p:nvSpPr>
        <p:spPr>
          <a:xfrm>
            <a:off x="4787396" y="1514826"/>
            <a:ext cx="1940226" cy="1940226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35"/>
          <p:cNvSpPr/>
          <p:nvPr>
            <p:ph idx="6" type="pic"/>
          </p:nvPr>
        </p:nvSpPr>
        <p:spPr>
          <a:xfrm>
            <a:off x="6605661" y="584108"/>
            <a:ext cx="1129553" cy="112955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Custom Layout">
  <p:cSld name="21_Custom Layou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6"/>
          <p:cNvSpPr/>
          <p:nvPr>
            <p:ph idx="2" type="pic"/>
          </p:nvPr>
        </p:nvSpPr>
        <p:spPr>
          <a:xfrm>
            <a:off x="3505277" y="628169"/>
            <a:ext cx="1897844" cy="2286480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36"/>
          <p:cNvSpPr/>
          <p:nvPr>
            <p:ph idx="3" type="pic"/>
          </p:nvPr>
        </p:nvSpPr>
        <p:spPr>
          <a:xfrm>
            <a:off x="6713288" y="0"/>
            <a:ext cx="2125912" cy="304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Custom Layout">
  <p:cSld name="22_Custom Layou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7"/>
          <p:cNvSpPr/>
          <p:nvPr>
            <p:ph idx="2" type="pic"/>
          </p:nvPr>
        </p:nvSpPr>
        <p:spPr>
          <a:xfrm>
            <a:off x="4074458" y="259660"/>
            <a:ext cx="4624179" cy="4624179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37"/>
          <p:cNvSpPr/>
          <p:nvPr>
            <p:ph idx="3" type="pic"/>
          </p:nvPr>
        </p:nvSpPr>
        <p:spPr>
          <a:xfrm>
            <a:off x="6375344" y="0"/>
            <a:ext cx="2768655" cy="1678745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37"/>
          <p:cNvSpPr/>
          <p:nvPr>
            <p:ph idx="4" type="pic"/>
          </p:nvPr>
        </p:nvSpPr>
        <p:spPr>
          <a:xfrm>
            <a:off x="3676891" y="703464"/>
            <a:ext cx="1485900" cy="1485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  <p:sp>
        <p:nvSpPr>
          <p:cNvPr id="145" name="Google Shape;145;p37"/>
          <p:cNvSpPr/>
          <p:nvPr>
            <p:ph idx="5" type="pic"/>
          </p:nvPr>
        </p:nvSpPr>
        <p:spPr>
          <a:xfrm>
            <a:off x="7826974" y="2571750"/>
            <a:ext cx="1317026" cy="196455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92974" sx="98000" rotWithShape="0" algn="ctr" dir="2880000" dist="136273" sy="98000">
              <a:srgbClr val="000000">
                <a:alpha val="9803"/>
              </a:srgbClr>
            </a:outerShdw>
          </a:effectLst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9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0"/>
          <p:cNvSpPr/>
          <p:nvPr>
            <p:ph idx="2" type="pic"/>
          </p:nvPr>
        </p:nvSpPr>
        <p:spPr>
          <a:xfrm>
            <a:off x="957843" y="-60613"/>
            <a:ext cx="8186157" cy="526472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1"/>
          <p:cNvSpPr/>
          <p:nvPr>
            <p:ph idx="2" type="pic"/>
          </p:nvPr>
        </p:nvSpPr>
        <p:spPr>
          <a:xfrm>
            <a:off x="1" y="-342900"/>
            <a:ext cx="9144001" cy="291465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2"/>
          <p:cNvSpPr/>
          <p:nvPr>
            <p:ph idx="2" type="pic"/>
          </p:nvPr>
        </p:nvSpPr>
        <p:spPr>
          <a:xfrm>
            <a:off x="3344197" y="753348"/>
            <a:ext cx="2455606" cy="18184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6" name="Google Shape;156;p42"/>
          <p:cNvSpPr/>
          <p:nvPr>
            <p:ph idx="3" type="pic"/>
          </p:nvPr>
        </p:nvSpPr>
        <p:spPr>
          <a:xfrm>
            <a:off x="664136" y="753348"/>
            <a:ext cx="2455606" cy="18184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7" name="Google Shape;157;p42"/>
          <p:cNvSpPr/>
          <p:nvPr>
            <p:ph idx="4" type="pic"/>
          </p:nvPr>
        </p:nvSpPr>
        <p:spPr>
          <a:xfrm>
            <a:off x="6024257" y="753348"/>
            <a:ext cx="2455606" cy="18184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_Title Slide">
  <p:cSld name="27_Title Slide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3"/>
          <p:cNvSpPr/>
          <p:nvPr/>
        </p:nvSpPr>
        <p:spPr>
          <a:xfrm rot="10800000">
            <a:off x="0" y="899530"/>
            <a:ext cx="4156364" cy="4243971"/>
          </a:xfrm>
          <a:custGeom>
            <a:rect b="b" l="l" r="r" t="t"/>
            <a:pathLst>
              <a:path extrusionOk="0" h="6602352" w="6466061">
                <a:moveTo>
                  <a:pt x="3245290" y="0"/>
                </a:moveTo>
                <a:lnTo>
                  <a:pt x="6466061" y="0"/>
                </a:lnTo>
                <a:lnTo>
                  <a:pt x="6466061" y="3493354"/>
                </a:lnTo>
                <a:lnTo>
                  <a:pt x="3486967" y="6472448"/>
                </a:lnTo>
                <a:cubicBezTo>
                  <a:pt x="3313761" y="6645654"/>
                  <a:pt x="3032939" y="6645654"/>
                  <a:pt x="2859733" y="6472448"/>
                </a:cubicBezTo>
                <a:lnTo>
                  <a:pt x="129905" y="3742619"/>
                </a:lnTo>
                <a:cubicBezTo>
                  <a:pt x="-43301" y="3569414"/>
                  <a:pt x="-43301" y="3288592"/>
                  <a:pt x="129905" y="31153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160" name="Google Shape;160;p43"/>
          <p:cNvSpPr/>
          <p:nvPr>
            <p:ph idx="2" type="pic"/>
          </p:nvPr>
        </p:nvSpPr>
        <p:spPr>
          <a:xfrm>
            <a:off x="232179" y="1040809"/>
            <a:ext cx="3782904" cy="3782904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61" name="Google Shape;161;p43"/>
          <p:cNvSpPr/>
          <p:nvPr/>
        </p:nvSpPr>
        <p:spPr>
          <a:xfrm rot="10800000">
            <a:off x="0" y="899530"/>
            <a:ext cx="4156364" cy="4243971"/>
          </a:xfrm>
          <a:custGeom>
            <a:rect b="b" l="l" r="r" t="t"/>
            <a:pathLst>
              <a:path extrusionOk="0" h="6602352" w="6466061">
                <a:moveTo>
                  <a:pt x="3245290" y="0"/>
                </a:moveTo>
                <a:lnTo>
                  <a:pt x="6466061" y="0"/>
                </a:lnTo>
                <a:lnTo>
                  <a:pt x="6466061" y="3493354"/>
                </a:lnTo>
                <a:lnTo>
                  <a:pt x="3486967" y="6472448"/>
                </a:lnTo>
                <a:cubicBezTo>
                  <a:pt x="3313761" y="6645654"/>
                  <a:pt x="3032939" y="6645654"/>
                  <a:pt x="2859733" y="6472448"/>
                </a:cubicBezTo>
                <a:lnTo>
                  <a:pt x="129905" y="3742619"/>
                </a:lnTo>
                <a:cubicBezTo>
                  <a:pt x="-43301" y="3569414"/>
                  <a:pt x="-43301" y="3288592"/>
                  <a:pt x="129905" y="3115386"/>
                </a:cubicBezTo>
                <a:close/>
              </a:path>
            </a:pathLst>
          </a:custGeom>
          <a:solidFill>
            <a:srgbClr val="261F5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Slide">
  <p:cSld name="6_Title Slide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5"/>
          <p:cNvSpPr/>
          <p:nvPr>
            <p:ph idx="2" type="pic"/>
          </p:nvPr>
        </p:nvSpPr>
        <p:spPr>
          <a:xfrm>
            <a:off x="0" y="628650"/>
            <a:ext cx="4977581" cy="4514850"/>
          </a:xfrm>
          <a:prstGeom prst="rect">
            <a:avLst/>
          </a:prstGeom>
          <a:noFill/>
          <a:ln>
            <a:noFill/>
          </a:ln>
          <a:effectLst>
            <a:outerShdw blurRad="254000" rotWithShape="0" algn="ctr" dir="2580000" dist="50800">
              <a:srgbClr val="000000">
                <a:alpha val="4705"/>
              </a:srgbClr>
            </a:outerShdw>
          </a:effectLst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">
  <p:cSld name="5_Title Slide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6"/>
          <p:cNvSpPr/>
          <p:nvPr>
            <p:ph idx="2" type="pic"/>
          </p:nvPr>
        </p:nvSpPr>
        <p:spPr>
          <a:xfrm>
            <a:off x="5504278" y="56716"/>
            <a:ext cx="3639722" cy="5086784"/>
          </a:xfrm>
          <a:prstGeom prst="rect">
            <a:avLst/>
          </a:prstGeom>
          <a:noFill/>
          <a:ln>
            <a:noFill/>
          </a:ln>
          <a:effectLst>
            <a:outerShdw blurRad="393700" sx="94000" rotWithShape="0" algn="ctr" dist="50800" sy="94000">
              <a:srgbClr val="000000">
                <a:alpha val="23921"/>
              </a:srgbClr>
            </a:outerShdw>
          </a:effectLst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7"/>
          <p:cNvSpPr/>
          <p:nvPr>
            <p:ph idx="2" type="pic"/>
          </p:nvPr>
        </p:nvSpPr>
        <p:spPr>
          <a:xfrm>
            <a:off x="0" y="0"/>
            <a:ext cx="3114675" cy="5143500"/>
          </a:xfrm>
          <a:prstGeom prst="rect">
            <a:avLst/>
          </a:prstGeom>
          <a:noFill/>
          <a:ln>
            <a:noFill/>
          </a:ln>
          <a:effectLst>
            <a:outerShdw blurRad="254000" rotWithShape="0" algn="ctr" dir="2580000" dist="50800">
              <a:srgbClr val="000000">
                <a:alpha val="4705"/>
              </a:srgbClr>
            </a:outerShdw>
          </a:effectLst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8"/>
          <p:cNvSpPr/>
          <p:nvPr>
            <p:ph idx="2" type="pic"/>
          </p:nvPr>
        </p:nvSpPr>
        <p:spPr>
          <a:xfrm>
            <a:off x="6811736" y="1957388"/>
            <a:ext cx="1257300" cy="1228725"/>
          </a:xfrm>
          <a:prstGeom prst="rect">
            <a:avLst/>
          </a:prstGeom>
          <a:noFill/>
          <a:ln>
            <a:noFill/>
          </a:ln>
          <a:effectLst>
            <a:outerShdw blurRad="254000" rotWithShape="0" algn="ctr" dir="2580000" dist="50800">
              <a:srgbClr val="000000">
                <a:alpha val="4705"/>
              </a:srgbClr>
            </a:outerShdw>
          </a:effectLst>
        </p:spPr>
      </p:sp>
      <p:sp>
        <p:nvSpPr>
          <p:cNvPr id="171" name="Google Shape;171;p48"/>
          <p:cNvSpPr/>
          <p:nvPr>
            <p:ph idx="3" type="pic"/>
          </p:nvPr>
        </p:nvSpPr>
        <p:spPr>
          <a:xfrm>
            <a:off x="3941801" y="1957388"/>
            <a:ext cx="1257300" cy="1228725"/>
          </a:xfrm>
          <a:prstGeom prst="rect">
            <a:avLst/>
          </a:prstGeom>
          <a:noFill/>
          <a:ln>
            <a:noFill/>
          </a:ln>
          <a:effectLst>
            <a:outerShdw blurRad="254000" rotWithShape="0" algn="ctr" dir="2580000" dist="50800">
              <a:srgbClr val="000000">
                <a:alpha val="4705"/>
              </a:srgbClr>
            </a:outerShdw>
          </a:effectLst>
        </p:spPr>
      </p:sp>
      <p:sp>
        <p:nvSpPr>
          <p:cNvPr id="172" name="Google Shape;172;p48"/>
          <p:cNvSpPr/>
          <p:nvPr>
            <p:ph idx="4" type="pic"/>
          </p:nvPr>
        </p:nvSpPr>
        <p:spPr>
          <a:xfrm>
            <a:off x="1071866" y="1957388"/>
            <a:ext cx="1257300" cy="1228725"/>
          </a:xfrm>
          <a:prstGeom prst="rect">
            <a:avLst/>
          </a:prstGeom>
          <a:noFill/>
          <a:ln>
            <a:noFill/>
          </a:ln>
          <a:effectLst>
            <a:outerShdw blurRad="254000" rotWithShape="0" algn="ctr" dir="2580000" dist="50800">
              <a:srgbClr val="000000">
                <a:alpha val="4705"/>
              </a:srgbClr>
            </a:outerShdw>
          </a:effectLst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9"/>
          <p:cNvSpPr/>
          <p:nvPr>
            <p:ph idx="2" type="pic"/>
          </p:nvPr>
        </p:nvSpPr>
        <p:spPr>
          <a:xfrm>
            <a:off x="5643562" y="0"/>
            <a:ext cx="3500438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8631936" y="4651248"/>
            <a:ext cx="301752" cy="3017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" name="Google Shape;52;p13"/>
          <p:cNvSpPr txBox="1"/>
          <p:nvPr/>
        </p:nvSpPr>
        <p:spPr>
          <a:xfrm>
            <a:off x="7755093" y="470238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9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0" i="0" sz="900" u="none" cap="none" strike="noStrik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8"/>
          <p:cNvSpPr txBox="1"/>
          <p:nvPr/>
        </p:nvSpPr>
        <p:spPr>
          <a:xfrm>
            <a:off x="7972426" y="4697159"/>
            <a:ext cx="839391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80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Page  </a:t>
            </a:r>
            <a:fld id="{00000000-1234-1234-1234-123412341234}" type="slidenum">
              <a:rPr b="0" lang="en" sz="80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0" sz="80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98">
          <p15:clr>
            <a:srgbClr val="F26B43"/>
          </p15:clr>
        </p15:guide>
        <p15:guide id="2" pos="396">
          <p15:clr>
            <a:srgbClr val="F26B43"/>
          </p15:clr>
        </p15:guide>
        <p15:guide id="3" orient="horz" pos="198">
          <p15:clr>
            <a:srgbClr val="F26B43"/>
          </p15:clr>
        </p15:guide>
        <p15:guide id="4" orient="horz" pos="396">
          <p15:clr>
            <a:srgbClr val="F26B43"/>
          </p15:clr>
        </p15:guide>
        <p15:guide id="5" orient="horz" pos="3042">
          <p15:clr>
            <a:srgbClr val="F26B43"/>
          </p15:clr>
        </p15:guide>
        <p15:guide id="6" orient="horz" pos="2844">
          <p15:clr>
            <a:srgbClr val="F26B43"/>
          </p15:clr>
        </p15:guide>
        <p15:guide id="7" pos="5562">
          <p15:clr>
            <a:srgbClr val="F26B43"/>
          </p15:clr>
        </p15:guide>
        <p15:guide id="8" pos="53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Relationship Id="rId4" Type="http://schemas.openxmlformats.org/officeDocument/2006/relationships/image" Target="../media/image1.png"/><Relationship Id="rId5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jp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8.png"/><Relationship Id="rId7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Relationship Id="rId4" Type="http://schemas.openxmlformats.org/officeDocument/2006/relationships/image" Target="../media/image1.png"/><Relationship Id="rId5" Type="http://schemas.openxmlformats.org/officeDocument/2006/relationships/image" Target="../media/image12.png"/><Relationship Id="rId6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Relationship Id="rId4" Type="http://schemas.openxmlformats.org/officeDocument/2006/relationships/image" Target="../media/image15.jpg"/><Relationship Id="rId5" Type="http://schemas.openxmlformats.org/officeDocument/2006/relationships/image" Target="../media/image7.png"/><Relationship Id="rId6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Relationship Id="rId6" Type="http://schemas.openxmlformats.org/officeDocument/2006/relationships/image" Target="../media/image28.png"/><Relationship Id="rId7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25.jpg"/><Relationship Id="rId5" Type="http://schemas.openxmlformats.org/officeDocument/2006/relationships/image" Target="../media/image19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7.png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7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ity at night with lights&#10;&#10;Description automatically generated" id="179" name="Google Shape;179;p5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4917" l="0" r="0" t="4917"/>
          <a:stretch/>
        </p:blipFill>
        <p:spPr>
          <a:xfrm>
            <a:off x="-1" y="0"/>
            <a:ext cx="9144000" cy="515264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50"/>
          <p:cNvSpPr/>
          <p:nvPr/>
        </p:nvSpPr>
        <p:spPr>
          <a:xfrm>
            <a:off x="-1" y="0"/>
            <a:ext cx="9144001" cy="5152643"/>
          </a:xfrm>
          <a:prstGeom prst="rect">
            <a:avLst/>
          </a:prstGeom>
          <a:solidFill>
            <a:srgbClr val="361C54">
              <a:alpha val="69803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81" name="Google Shape;181;p50"/>
          <p:cNvGrpSpPr/>
          <p:nvPr/>
        </p:nvGrpSpPr>
        <p:grpSpPr>
          <a:xfrm>
            <a:off x="1414318" y="1188217"/>
            <a:ext cx="738409" cy="2767066"/>
            <a:chOff x="2352857" y="1587542"/>
            <a:chExt cx="984546" cy="3689421"/>
          </a:xfrm>
        </p:grpSpPr>
        <p:sp>
          <p:nvSpPr>
            <p:cNvPr id="182" name="Google Shape;182;p50"/>
            <p:cNvSpPr/>
            <p:nvPr/>
          </p:nvSpPr>
          <p:spPr>
            <a:xfrm>
              <a:off x="2719246" y="1587542"/>
              <a:ext cx="618157" cy="2250892"/>
            </a:xfrm>
            <a:custGeom>
              <a:rect b="b" l="l" r="r" t="t"/>
              <a:pathLst>
                <a:path extrusionOk="0" h="2250892" w="618157">
                  <a:moveTo>
                    <a:pt x="618157" y="0"/>
                  </a:moveTo>
                  <a:lnTo>
                    <a:pt x="0" y="618157"/>
                  </a:lnTo>
                  <a:lnTo>
                    <a:pt x="0" y="2250893"/>
                  </a:lnTo>
                </a:path>
              </a:pathLst>
            </a:custGeom>
            <a:noFill/>
            <a:ln cap="flat" cmpd="sng" w="100000">
              <a:solidFill>
                <a:srgbClr val="00A7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719246" y="3026071"/>
              <a:ext cx="618157" cy="2250892"/>
            </a:xfrm>
            <a:custGeom>
              <a:rect b="b" l="l" r="r" t="t"/>
              <a:pathLst>
                <a:path extrusionOk="0" h="2250892" w="618157">
                  <a:moveTo>
                    <a:pt x="618157" y="2250892"/>
                  </a:moveTo>
                  <a:lnTo>
                    <a:pt x="0" y="1632735"/>
                  </a:lnTo>
                  <a:lnTo>
                    <a:pt x="0" y="0"/>
                  </a:lnTo>
                </a:path>
              </a:pathLst>
            </a:custGeom>
            <a:noFill/>
            <a:ln cap="flat" cmpd="sng" w="100000">
              <a:solidFill>
                <a:srgbClr val="00A7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352857" y="3432003"/>
              <a:ext cx="368391" cy="50053"/>
            </a:xfrm>
            <a:custGeom>
              <a:rect b="b" l="l" r="r" t="t"/>
              <a:pathLst>
                <a:path extrusionOk="0" h="50053" w="368391">
                  <a:moveTo>
                    <a:pt x="0" y="0"/>
                  </a:moveTo>
                  <a:lnTo>
                    <a:pt x="368392" y="0"/>
                  </a:lnTo>
                </a:path>
              </a:pathLst>
            </a:custGeom>
            <a:noFill/>
            <a:ln cap="flat" cmpd="sng" w="100000">
              <a:solidFill>
                <a:srgbClr val="00A7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85" name="Google Shape;185;p50"/>
          <p:cNvGrpSpPr/>
          <p:nvPr/>
        </p:nvGrpSpPr>
        <p:grpSpPr>
          <a:xfrm flipH="1">
            <a:off x="6951027" y="1188217"/>
            <a:ext cx="738410" cy="2767066"/>
            <a:chOff x="2352857" y="1587542"/>
            <a:chExt cx="984546" cy="3689421"/>
          </a:xfrm>
        </p:grpSpPr>
        <p:sp>
          <p:nvSpPr>
            <p:cNvPr id="186" name="Google Shape;186;p50"/>
            <p:cNvSpPr/>
            <p:nvPr/>
          </p:nvSpPr>
          <p:spPr>
            <a:xfrm>
              <a:off x="2719246" y="1587542"/>
              <a:ext cx="618157" cy="2250892"/>
            </a:xfrm>
            <a:custGeom>
              <a:rect b="b" l="l" r="r" t="t"/>
              <a:pathLst>
                <a:path extrusionOk="0" h="2250892" w="618157">
                  <a:moveTo>
                    <a:pt x="618157" y="0"/>
                  </a:moveTo>
                  <a:lnTo>
                    <a:pt x="0" y="618157"/>
                  </a:lnTo>
                  <a:lnTo>
                    <a:pt x="0" y="2250893"/>
                  </a:lnTo>
                </a:path>
              </a:pathLst>
            </a:custGeom>
            <a:noFill/>
            <a:ln cap="flat" cmpd="sng" w="100000">
              <a:solidFill>
                <a:srgbClr val="00A7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719246" y="3026071"/>
              <a:ext cx="618157" cy="2250892"/>
            </a:xfrm>
            <a:custGeom>
              <a:rect b="b" l="l" r="r" t="t"/>
              <a:pathLst>
                <a:path extrusionOk="0" h="2250892" w="618157">
                  <a:moveTo>
                    <a:pt x="618157" y="2250892"/>
                  </a:moveTo>
                  <a:lnTo>
                    <a:pt x="0" y="1632735"/>
                  </a:lnTo>
                  <a:lnTo>
                    <a:pt x="0" y="0"/>
                  </a:lnTo>
                </a:path>
              </a:pathLst>
            </a:custGeom>
            <a:noFill/>
            <a:ln cap="flat" cmpd="sng" w="100000">
              <a:solidFill>
                <a:srgbClr val="00A7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352857" y="3432003"/>
              <a:ext cx="368391" cy="50053"/>
            </a:xfrm>
            <a:custGeom>
              <a:rect b="b" l="l" r="r" t="t"/>
              <a:pathLst>
                <a:path extrusionOk="0" h="50053" w="368391">
                  <a:moveTo>
                    <a:pt x="0" y="0"/>
                  </a:moveTo>
                  <a:lnTo>
                    <a:pt x="368392" y="0"/>
                  </a:lnTo>
                </a:path>
              </a:pathLst>
            </a:custGeom>
            <a:noFill/>
            <a:ln cap="flat" cmpd="sng" w="100000">
              <a:solidFill>
                <a:srgbClr val="00A7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89" name="Google Shape;189;p50"/>
          <p:cNvGrpSpPr/>
          <p:nvPr/>
        </p:nvGrpSpPr>
        <p:grpSpPr>
          <a:xfrm>
            <a:off x="1255157" y="1384758"/>
            <a:ext cx="6633674" cy="1949214"/>
            <a:chOff x="-8595994" y="2780364"/>
            <a:chExt cx="8844899" cy="2598953"/>
          </a:xfrm>
        </p:grpSpPr>
        <p:sp>
          <p:nvSpPr>
            <p:cNvPr id="190" name="Google Shape;190;p50"/>
            <p:cNvSpPr txBox="1"/>
            <p:nvPr/>
          </p:nvSpPr>
          <p:spPr>
            <a:xfrm>
              <a:off x="-6566795" y="2998217"/>
              <a:ext cx="6815700" cy="238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0"/>
                <a:buFont typeface="Lexend ExtraBold"/>
                <a:buNone/>
              </a:pPr>
              <a:r>
                <a:rPr b="1" lang="en" sz="5000" u="none">
                  <a:solidFill>
                    <a:schemeClr val="lt1"/>
                  </a:solidFill>
                  <a:latin typeface="Lexend ExtraBold"/>
                  <a:ea typeface="Lexend ExtraBold"/>
                  <a:cs typeface="Lexend ExtraBold"/>
                  <a:sym typeface="Lexend ExtraBold"/>
                </a:rPr>
                <a:t>  iviConnect</a:t>
              </a:r>
              <a:endParaRPr b="1" sz="5000" u="none">
                <a:solidFill>
                  <a:schemeClr val="lt1"/>
                </a:solidFill>
                <a:latin typeface="Lexend ExtraBold"/>
                <a:ea typeface="Lexend ExtraBold"/>
                <a:cs typeface="Lexend ExtraBold"/>
                <a:sym typeface="Lexend ExtraBold"/>
              </a:endParaRPr>
            </a:p>
          </p:txBody>
        </p:sp>
        <p:pic>
          <p:nvPicPr>
            <p:cNvPr id="191" name="Google Shape;191;p50"/>
            <p:cNvPicPr preferRelativeResize="0"/>
            <p:nvPr/>
          </p:nvPicPr>
          <p:blipFill rotWithShape="1">
            <a:blip r:embed="rId4">
              <a:alphaModFix/>
            </a:blip>
            <a:srcRect b="37876" l="0" r="30391" t="0"/>
            <a:stretch/>
          </p:blipFill>
          <p:spPr>
            <a:xfrm>
              <a:off x="-8595994" y="2780364"/>
              <a:ext cx="2833311" cy="25989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2" name="Google Shape;192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86869" y="0"/>
            <a:ext cx="957131" cy="95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50"/>
          <p:cNvSpPr txBox="1"/>
          <p:nvPr/>
        </p:nvSpPr>
        <p:spPr>
          <a:xfrm>
            <a:off x="3270752" y="3333976"/>
            <a:ext cx="4244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 Mono"/>
              <a:buNone/>
            </a:pPr>
            <a:r>
              <a:rPr b="1" lang="en" sz="11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Linking Lives, One Connection At a Time</a:t>
            </a:r>
            <a:endParaRPr b="1" sz="11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94" name="Google Shape;194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29775" y="87104"/>
            <a:ext cx="2444206" cy="2444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straw huts&#10;&#10;Description automatically generated" id="199" name="Google Shape;199;p5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500" l="0" r="0" t="1250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51"/>
          <p:cNvSpPr/>
          <p:nvPr/>
        </p:nvSpPr>
        <p:spPr>
          <a:xfrm>
            <a:off x="0" y="0"/>
            <a:ext cx="9144000" cy="3352200"/>
          </a:xfrm>
          <a:prstGeom prst="rect">
            <a:avLst/>
          </a:prstGeom>
          <a:gradFill>
            <a:gsLst>
              <a:gs pos="0">
                <a:srgbClr val="261F52">
                  <a:alpha val="20784"/>
                </a:srgbClr>
              </a:gs>
              <a:gs pos="90000">
                <a:srgbClr val="261F52">
                  <a:alpha val="68627"/>
                </a:srgbClr>
              </a:gs>
              <a:gs pos="100000">
                <a:srgbClr val="261F52">
                  <a:alpha val="68627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us Jakarta Sans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201" name="Google Shape;201;p51"/>
          <p:cNvPicPr preferRelativeResize="0"/>
          <p:nvPr/>
        </p:nvPicPr>
        <p:blipFill rotWithShape="1">
          <a:blip r:embed="rId4">
            <a:alphaModFix amt="30000"/>
          </a:blip>
          <a:srcRect b="0" l="0" r="0" t="0"/>
          <a:stretch/>
        </p:blipFill>
        <p:spPr>
          <a:xfrm>
            <a:off x="0" y="1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51"/>
          <p:cNvSpPr/>
          <p:nvPr/>
        </p:nvSpPr>
        <p:spPr>
          <a:xfrm>
            <a:off x="0" y="3246649"/>
            <a:ext cx="9144000" cy="1896900"/>
          </a:xfrm>
          <a:prstGeom prst="rect">
            <a:avLst/>
          </a:prstGeom>
          <a:solidFill>
            <a:srgbClr val="261F52">
              <a:alpha val="96862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us Jakarta Sans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03" name="Google Shape;203;p51"/>
          <p:cNvSpPr/>
          <p:nvPr/>
        </p:nvSpPr>
        <p:spPr>
          <a:xfrm>
            <a:off x="2134504" y="458246"/>
            <a:ext cx="4715092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</a:pPr>
            <a:r>
              <a:rPr b="1" i="0" lang="en" sz="3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Problem</a:t>
            </a:r>
            <a:endParaRPr sz="1100"/>
          </a:p>
        </p:txBody>
      </p:sp>
      <p:sp>
        <p:nvSpPr>
          <p:cNvPr id="204" name="Google Shape;204;p51"/>
          <p:cNvSpPr txBox="1"/>
          <p:nvPr/>
        </p:nvSpPr>
        <p:spPr>
          <a:xfrm>
            <a:off x="787387" y="3767969"/>
            <a:ext cx="18858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Millions lack reliable internet, particularly </a:t>
            </a:r>
            <a:r>
              <a:rPr lang="en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during natural disasters</a:t>
            </a:r>
            <a:r>
              <a:rPr b="0" i="0" lang="en" sz="1100" u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and in rural areas.</a:t>
            </a:r>
            <a:endParaRPr sz="1100"/>
          </a:p>
        </p:txBody>
      </p:sp>
      <p:sp>
        <p:nvSpPr>
          <p:cNvPr id="205" name="Google Shape;205;p51"/>
          <p:cNvSpPr txBox="1"/>
          <p:nvPr/>
        </p:nvSpPr>
        <p:spPr>
          <a:xfrm>
            <a:off x="3434700" y="3821900"/>
            <a:ext cx="21894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Existing solutions like satellite and cellular networks are often costly or fail in remote, crisis settings.</a:t>
            </a:r>
            <a:endParaRPr sz="1100"/>
          </a:p>
        </p:txBody>
      </p:sp>
      <p:sp>
        <p:nvSpPr>
          <p:cNvPr id="206" name="Google Shape;206;p51"/>
          <p:cNvSpPr txBox="1"/>
          <p:nvPr/>
        </p:nvSpPr>
        <p:spPr>
          <a:xfrm>
            <a:off x="6251749" y="3821900"/>
            <a:ext cx="20673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Disconnected communities lack access to essential resources, healthcare, and education.</a:t>
            </a:r>
            <a:endParaRPr sz="1100"/>
          </a:p>
        </p:txBody>
      </p:sp>
      <p:sp>
        <p:nvSpPr>
          <p:cNvPr id="207" name="Google Shape;207;p51"/>
          <p:cNvSpPr txBox="1"/>
          <p:nvPr/>
        </p:nvSpPr>
        <p:spPr>
          <a:xfrm>
            <a:off x="7972426" y="4697159"/>
            <a:ext cx="8394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Montserrat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08" name="Google Shape;208;p51"/>
          <p:cNvGrpSpPr/>
          <p:nvPr/>
        </p:nvGrpSpPr>
        <p:grpSpPr>
          <a:xfrm>
            <a:off x="4004222" y="2643982"/>
            <a:ext cx="960101" cy="960101"/>
            <a:chOff x="5525530" y="3854248"/>
            <a:chExt cx="1140940" cy="1140940"/>
          </a:xfrm>
        </p:grpSpPr>
        <p:grpSp>
          <p:nvGrpSpPr>
            <p:cNvPr id="209" name="Google Shape;209;p51"/>
            <p:cNvGrpSpPr/>
            <p:nvPr/>
          </p:nvGrpSpPr>
          <p:grpSpPr>
            <a:xfrm>
              <a:off x="5525530" y="3854248"/>
              <a:ext cx="1140940" cy="1140940"/>
              <a:chOff x="1892227" y="3082717"/>
              <a:chExt cx="1140940" cy="1140940"/>
            </a:xfrm>
          </p:grpSpPr>
          <p:sp>
            <p:nvSpPr>
              <p:cNvPr id="210" name="Google Shape;210;p51"/>
              <p:cNvSpPr/>
              <p:nvPr/>
            </p:nvSpPr>
            <p:spPr>
              <a:xfrm>
                <a:off x="1892227" y="3082717"/>
                <a:ext cx="1140940" cy="1140940"/>
              </a:xfrm>
              <a:prstGeom prst="ellipse">
                <a:avLst/>
              </a:prstGeom>
              <a:solidFill>
                <a:schemeClr val="accent4">
                  <a:alpha val="40000"/>
                </a:schemeClr>
              </a:solidFill>
              <a:ln>
                <a:noFill/>
              </a:ln>
              <a:effectLst>
                <a:outerShdw blurRad="393700" sx="94000" rotWithShape="0" algn="ctr" dist="50800" sy="94000">
                  <a:srgbClr val="000000">
                    <a:alpha val="23921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Plus Jakarta Sans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  <p:sp>
            <p:nvSpPr>
              <p:cNvPr id="211" name="Google Shape;211;p51"/>
              <p:cNvSpPr/>
              <p:nvPr/>
            </p:nvSpPr>
            <p:spPr>
              <a:xfrm>
                <a:off x="2030083" y="3220573"/>
                <a:ext cx="865228" cy="865228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393700" sx="94000" rotWithShape="0" algn="ctr" dist="50800" sy="94000">
                  <a:srgbClr val="000000">
                    <a:alpha val="23921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Plus Jakarta Sans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</p:grpSp>
        <p:pic>
          <p:nvPicPr>
            <p:cNvPr id="212" name="Google Shape;212;p5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867400" y="419611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3" name="Google Shape;213;p51"/>
          <p:cNvGrpSpPr/>
          <p:nvPr/>
        </p:nvGrpSpPr>
        <p:grpSpPr>
          <a:xfrm>
            <a:off x="6805491" y="2644046"/>
            <a:ext cx="960120" cy="960120"/>
            <a:chOff x="9158833" y="3854248"/>
            <a:chExt cx="1140940" cy="1140940"/>
          </a:xfrm>
        </p:grpSpPr>
        <p:grpSp>
          <p:nvGrpSpPr>
            <p:cNvPr id="214" name="Google Shape;214;p51"/>
            <p:cNvGrpSpPr/>
            <p:nvPr/>
          </p:nvGrpSpPr>
          <p:grpSpPr>
            <a:xfrm>
              <a:off x="9158833" y="3854248"/>
              <a:ext cx="1140940" cy="1140940"/>
              <a:chOff x="1892227" y="3082717"/>
              <a:chExt cx="1140940" cy="1140940"/>
            </a:xfrm>
          </p:grpSpPr>
          <p:sp>
            <p:nvSpPr>
              <p:cNvPr id="215" name="Google Shape;215;p51"/>
              <p:cNvSpPr/>
              <p:nvPr/>
            </p:nvSpPr>
            <p:spPr>
              <a:xfrm>
                <a:off x="1892227" y="3082717"/>
                <a:ext cx="1140940" cy="1140940"/>
              </a:xfrm>
              <a:prstGeom prst="ellipse">
                <a:avLst/>
              </a:prstGeom>
              <a:solidFill>
                <a:schemeClr val="accent4">
                  <a:alpha val="40000"/>
                </a:schemeClr>
              </a:solidFill>
              <a:ln>
                <a:noFill/>
              </a:ln>
              <a:effectLst>
                <a:outerShdw blurRad="393700" sx="94000" rotWithShape="0" algn="ctr" dist="50800" sy="94000">
                  <a:srgbClr val="000000">
                    <a:alpha val="23921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Plus Jakarta Sans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  <p:sp>
            <p:nvSpPr>
              <p:cNvPr id="216" name="Google Shape;216;p51"/>
              <p:cNvSpPr/>
              <p:nvPr/>
            </p:nvSpPr>
            <p:spPr>
              <a:xfrm>
                <a:off x="2030083" y="3220573"/>
                <a:ext cx="865228" cy="865228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393700" sx="94000" rotWithShape="0" algn="ctr" dist="50800" sy="94000">
                  <a:srgbClr val="000000">
                    <a:alpha val="23921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Plus Jakarta Sans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</p:grpSp>
        <p:pic>
          <p:nvPicPr>
            <p:cNvPr id="217" name="Google Shape;217;p5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500703" y="419611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51"/>
          <p:cNvGrpSpPr/>
          <p:nvPr/>
        </p:nvGrpSpPr>
        <p:grpSpPr>
          <a:xfrm>
            <a:off x="1355537" y="2644046"/>
            <a:ext cx="960120" cy="960120"/>
            <a:chOff x="1892227" y="3854248"/>
            <a:chExt cx="1140940" cy="1140940"/>
          </a:xfrm>
        </p:grpSpPr>
        <p:grpSp>
          <p:nvGrpSpPr>
            <p:cNvPr id="219" name="Google Shape;219;p51"/>
            <p:cNvGrpSpPr/>
            <p:nvPr/>
          </p:nvGrpSpPr>
          <p:grpSpPr>
            <a:xfrm>
              <a:off x="1892227" y="3854248"/>
              <a:ext cx="1140940" cy="1140940"/>
              <a:chOff x="1892227" y="3082717"/>
              <a:chExt cx="1140940" cy="1140940"/>
            </a:xfrm>
          </p:grpSpPr>
          <p:sp>
            <p:nvSpPr>
              <p:cNvPr id="220" name="Google Shape;220;p51"/>
              <p:cNvSpPr/>
              <p:nvPr/>
            </p:nvSpPr>
            <p:spPr>
              <a:xfrm>
                <a:off x="1892227" y="3082717"/>
                <a:ext cx="1140940" cy="1140940"/>
              </a:xfrm>
              <a:prstGeom prst="ellipse">
                <a:avLst/>
              </a:prstGeom>
              <a:solidFill>
                <a:schemeClr val="accent4">
                  <a:alpha val="40000"/>
                </a:schemeClr>
              </a:solidFill>
              <a:ln>
                <a:noFill/>
              </a:ln>
              <a:effectLst>
                <a:outerShdw blurRad="393700" sx="94000" rotWithShape="0" algn="ctr" dist="50800" sy="94000">
                  <a:srgbClr val="000000">
                    <a:alpha val="23921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Plus Jakarta Sans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  <p:sp>
            <p:nvSpPr>
              <p:cNvPr id="221" name="Google Shape;221;p51"/>
              <p:cNvSpPr/>
              <p:nvPr/>
            </p:nvSpPr>
            <p:spPr>
              <a:xfrm>
                <a:off x="2030083" y="3220573"/>
                <a:ext cx="865228" cy="865228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393700" sx="94000" rotWithShape="0" algn="ctr" dist="50800" sy="94000">
                  <a:srgbClr val="000000">
                    <a:alpha val="23921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Plus Jakarta Sans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Plus Jakarta Sans"/>
                  <a:ea typeface="Plus Jakarta Sans"/>
                  <a:cs typeface="Plus Jakarta Sans"/>
                  <a:sym typeface="Plus Jakarta Sans"/>
                </a:endParaRPr>
              </a:p>
            </p:txBody>
          </p:sp>
        </p:grpSp>
        <p:pic>
          <p:nvPicPr>
            <p:cNvPr id="222" name="Google Shape;222;p5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234097" y="419611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3" name="Google Shape;223;p51"/>
          <p:cNvGrpSpPr/>
          <p:nvPr/>
        </p:nvGrpSpPr>
        <p:grpSpPr>
          <a:xfrm>
            <a:off x="-9132" y="-2483"/>
            <a:ext cx="9162777" cy="5154052"/>
            <a:chOff x="-12176" y="-10176"/>
            <a:chExt cx="18331358" cy="10333431"/>
          </a:xfrm>
        </p:grpSpPr>
        <p:sp>
          <p:nvSpPr>
            <p:cNvPr id="224" name="Google Shape;224;p51"/>
            <p:cNvSpPr/>
            <p:nvPr/>
          </p:nvSpPr>
          <p:spPr>
            <a:xfrm rot="10800000">
              <a:off x="-8857" y="12683"/>
              <a:ext cx="45719" cy="35254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25" name="Google Shape;225;p51"/>
            <p:cNvSpPr/>
            <p:nvPr/>
          </p:nvSpPr>
          <p:spPr>
            <a:xfrm rot="-5400000">
              <a:off x="653012" y="-672047"/>
              <a:ext cx="45719" cy="1369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26" name="Google Shape;226;p51"/>
            <p:cNvSpPr/>
            <p:nvPr/>
          </p:nvSpPr>
          <p:spPr>
            <a:xfrm rot="-5400000">
              <a:off x="-12175" y="9759092"/>
              <a:ext cx="551278" cy="551279"/>
            </a:xfrm>
            <a:prstGeom prst="halfFrame">
              <a:avLst>
                <a:gd fmla="val 33333" name="adj1"/>
                <a:gd fmla="val 33333" name="adj2"/>
              </a:avLst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27" name="Google Shape;227;p51"/>
            <p:cNvSpPr/>
            <p:nvPr/>
          </p:nvSpPr>
          <p:spPr>
            <a:xfrm rot="5400000">
              <a:off x="17743788" y="-9910"/>
              <a:ext cx="575394" cy="575395"/>
            </a:xfrm>
            <a:prstGeom prst="halfFrame">
              <a:avLst>
                <a:gd fmla="val 33333" name="adj1"/>
                <a:gd fmla="val 33333" name="adj2"/>
              </a:avLst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28" name="Google Shape;228;p51"/>
            <p:cNvSpPr/>
            <p:nvPr/>
          </p:nvSpPr>
          <p:spPr>
            <a:xfrm rot="10800000">
              <a:off x="18254167" y="6781670"/>
              <a:ext cx="45719" cy="35254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29" name="Google Shape;229;p51"/>
            <p:cNvSpPr/>
            <p:nvPr/>
          </p:nvSpPr>
          <p:spPr>
            <a:xfrm rot="-5400000">
              <a:off x="17569434" y="9615665"/>
              <a:ext cx="45720" cy="1369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pic>
        <p:nvPicPr>
          <p:cNvPr id="230" name="Google Shape;230;p5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186869" y="0"/>
            <a:ext cx="957131" cy="95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solar panels on a field&#10;&#10;Description automatically generated" id="236" name="Google Shape;236;p5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781" l="0" r="0" t="178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2"/>
          <p:cNvSpPr/>
          <p:nvPr/>
        </p:nvSpPr>
        <p:spPr>
          <a:xfrm>
            <a:off x="0" y="-2787"/>
            <a:ext cx="9144000" cy="5143500"/>
          </a:xfrm>
          <a:prstGeom prst="rect">
            <a:avLst/>
          </a:prstGeom>
          <a:gradFill>
            <a:gsLst>
              <a:gs pos="0">
                <a:srgbClr val="261F52"/>
              </a:gs>
              <a:gs pos="12000">
                <a:srgbClr val="261F52"/>
              </a:gs>
              <a:gs pos="57000">
                <a:srgbClr val="261F52">
                  <a:alpha val="65882"/>
                </a:srgbClr>
              </a:gs>
              <a:gs pos="86000">
                <a:srgbClr val="261F52"/>
              </a:gs>
              <a:gs pos="100000">
                <a:srgbClr val="261F52"/>
              </a:gs>
            </a:gsLst>
            <a:path path="circle">
              <a:fillToRect r="100%" t="100%"/>
            </a:path>
            <a:tileRect b="-100%" l="-100%"/>
          </a:gradFill>
          <a:ln>
            <a:noFill/>
          </a:ln>
          <a:effectLst>
            <a:outerShdw blurRad="965200" sx="86000" rotWithShape="0" algn="ctr" sy="860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8" name="Google Shape;238;p52"/>
          <p:cNvGrpSpPr/>
          <p:nvPr/>
        </p:nvGrpSpPr>
        <p:grpSpPr>
          <a:xfrm rot="-9000000">
            <a:off x="6072466" y="2930406"/>
            <a:ext cx="3050113" cy="2620923"/>
            <a:chOff x="7744677" y="3052231"/>
            <a:chExt cx="5505446" cy="4730758"/>
          </a:xfrm>
        </p:grpSpPr>
        <p:grpSp>
          <p:nvGrpSpPr>
            <p:cNvPr id="239" name="Google Shape;239;p52"/>
            <p:cNvGrpSpPr/>
            <p:nvPr/>
          </p:nvGrpSpPr>
          <p:grpSpPr>
            <a:xfrm rot="9957771">
              <a:off x="8120989" y="3573566"/>
              <a:ext cx="4752822" cy="3688088"/>
              <a:chOff x="2438400" y="1005871"/>
              <a:chExt cx="6414912" cy="4977833"/>
            </a:xfrm>
          </p:grpSpPr>
          <p:cxnSp>
            <p:nvCxnSpPr>
              <p:cNvPr id="240" name="Google Shape;240;p52"/>
              <p:cNvCxnSpPr/>
              <p:nvPr/>
            </p:nvCxnSpPr>
            <p:spPr>
              <a:xfrm flipH="1" rot="10800000">
                <a:off x="2614864" y="3850104"/>
                <a:ext cx="1411705" cy="2133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2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1" name="Google Shape;241;p52"/>
              <p:cNvCxnSpPr/>
              <p:nvPr/>
            </p:nvCxnSpPr>
            <p:spPr>
              <a:xfrm>
                <a:off x="4026569" y="3866146"/>
                <a:ext cx="1267327" cy="882316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2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2" name="Google Shape;242;p52"/>
              <p:cNvCxnSpPr/>
              <p:nvPr/>
            </p:nvCxnSpPr>
            <p:spPr>
              <a:xfrm flipH="1">
                <a:off x="2614864" y="4780546"/>
                <a:ext cx="2662990" cy="119946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2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3" name="Google Shape;243;p52"/>
              <p:cNvCxnSpPr/>
              <p:nvPr/>
            </p:nvCxnSpPr>
            <p:spPr>
              <a:xfrm>
                <a:off x="2470485" y="3850104"/>
                <a:ext cx="2823411" cy="914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2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4" name="Google Shape;244;p52"/>
              <p:cNvCxnSpPr/>
              <p:nvPr/>
            </p:nvCxnSpPr>
            <p:spPr>
              <a:xfrm flipH="1" rot="10800000">
                <a:off x="2438400" y="2823411"/>
                <a:ext cx="3834062" cy="1026694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2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5" name="Google Shape;245;p52"/>
              <p:cNvCxnSpPr/>
              <p:nvPr/>
            </p:nvCxnSpPr>
            <p:spPr>
              <a:xfrm rot="10800000">
                <a:off x="4660231" y="2180695"/>
                <a:ext cx="1666449" cy="64916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2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6" name="Google Shape;246;p52"/>
              <p:cNvCxnSpPr/>
              <p:nvPr/>
            </p:nvCxnSpPr>
            <p:spPr>
              <a:xfrm flipH="1">
                <a:off x="4026568" y="2130450"/>
                <a:ext cx="633663" cy="1732003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2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7" name="Google Shape;247;p52"/>
              <p:cNvCxnSpPr/>
              <p:nvPr/>
            </p:nvCxnSpPr>
            <p:spPr>
              <a:xfrm>
                <a:off x="4058654" y="3900350"/>
                <a:ext cx="3547859" cy="1029176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2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8" name="Google Shape;248;p52"/>
              <p:cNvCxnSpPr/>
              <p:nvPr/>
            </p:nvCxnSpPr>
            <p:spPr>
              <a:xfrm>
                <a:off x="5293895" y="4752157"/>
                <a:ext cx="2423966" cy="206942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2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9" name="Google Shape;249;p52"/>
              <p:cNvCxnSpPr/>
              <p:nvPr/>
            </p:nvCxnSpPr>
            <p:spPr>
              <a:xfrm flipH="1" rot="10800000">
                <a:off x="7720416" y="2374232"/>
                <a:ext cx="1107852" cy="2518579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2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50" name="Google Shape;250;p52"/>
              <p:cNvCxnSpPr/>
              <p:nvPr/>
            </p:nvCxnSpPr>
            <p:spPr>
              <a:xfrm flipH="1">
                <a:off x="5277855" y="2374233"/>
                <a:ext cx="3547859" cy="2406316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2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51" name="Google Shape;251;p52"/>
              <p:cNvCxnSpPr/>
              <p:nvPr/>
            </p:nvCxnSpPr>
            <p:spPr>
              <a:xfrm rot="10800000">
                <a:off x="6248401" y="2823412"/>
                <a:ext cx="1435769" cy="2119645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2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52" name="Google Shape;252;p52"/>
              <p:cNvCxnSpPr/>
              <p:nvPr/>
            </p:nvCxnSpPr>
            <p:spPr>
              <a:xfrm flipH="1" rot="10800000">
                <a:off x="6302617" y="2374233"/>
                <a:ext cx="2550695" cy="44918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2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53" name="Google Shape;253;p52"/>
              <p:cNvCxnSpPr/>
              <p:nvPr/>
            </p:nvCxnSpPr>
            <p:spPr>
              <a:xfrm flipH="1" rot="10800000">
                <a:off x="4660231" y="1005871"/>
                <a:ext cx="1238496" cy="1124581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2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54" name="Google Shape;254;p52"/>
              <p:cNvCxnSpPr/>
              <p:nvPr/>
            </p:nvCxnSpPr>
            <p:spPr>
              <a:xfrm>
                <a:off x="5889383" y="1005871"/>
                <a:ext cx="399120" cy="1858616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2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55" name="Google Shape;255;p52"/>
              <p:cNvCxnSpPr/>
              <p:nvPr/>
            </p:nvCxnSpPr>
            <p:spPr>
              <a:xfrm flipH="1">
                <a:off x="5250253" y="2914731"/>
                <a:ext cx="995592" cy="1898902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2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56" name="Google Shape;256;p52"/>
              <p:cNvCxnSpPr/>
              <p:nvPr/>
            </p:nvCxnSpPr>
            <p:spPr>
              <a:xfrm>
                <a:off x="4644190" y="2164653"/>
                <a:ext cx="621140" cy="2671436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2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257" name="Google Shape;257;p52"/>
            <p:cNvSpPr/>
            <p:nvPr/>
          </p:nvSpPr>
          <p:spPr>
            <a:xfrm rot="9957771">
              <a:off x="10674024" y="7125991"/>
              <a:ext cx="149393" cy="149393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accent1">
                  <a:alpha val="9803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58" name="Google Shape;258;p52"/>
            <p:cNvSpPr/>
            <p:nvPr/>
          </p:nvSpPr>
          <p:spPr>
            <a:xfrm rot="9957771">
              <a:off x="10083860" y="5887589"/>
              <a:ext cx="149393" cy="149393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accent1">
                  <a:alpha val="9803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59" name="Google Shape;259;p52"/>
            <p:cNvSpPr/>
            <p:nvPr/>
          </p:nvSpPr>
          <p:spPr>
            <a:xfrm rot="9957771">
              <a:off x="8401944" y="6665730"/>
              <a:ext cx="149393" cy="149393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accent1">
                  <a:alpha val="9803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60" name="Google Shape;260;p52"/>
            <p:cNvSpPr/>
            <p:nvPr/>
          </p:nvSpPr>
          <p:spPr>
            <a:xfrm rot="9957771">
              <a:off x="8736865" y="4682862"/>
              <a:ext cx="149393" cy="149393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accent1">
                  <a:alpha val="9803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61" name="Google Shape;261;p52"/>
            <p:cNvSpPr/>
            <p:nvPr/>
          </p:nvSpPr>
          <p:spPr>
            <a:xfrm rot="9957771">
              <a:off x="10431941" y="4366597"/>
              <a:ext cx="149393" cy="149393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accent1">
                  <a:alpha val="9803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62" name="Google Shape;262;p52"/>
            <p:cNvSpPr/>
            <p:nvPr/>
          </p:nvSpPr>
          <p:spPr>
            <a:xfrm rot="9957771">
              <a:off x="11474043" y="4779212"/>
              <a:ext cx="149393" cy="149393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accent1">
                  <a:alpha val="9803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63" name="Google Shape;263;p52"/>
            <p:cNvSpPr/>
            <p:nvPr/>
          </p:nvSpPr>
          <p:spPr>
            <a:xfrm rot="9957771">
              <a:off x="12583955" y="4527020"/>
              <a:ext cx="149393" cy="149393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accent1">
                  <a:alpha val="9803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264" name="Google Shape;264;p52"/>
            <p:cNvSpPr/>
            <p:nvPr/>
          </p:nvSpPr>
          <p:spPr>
            <a:xfrm rot="9957771">
              <a:off x="11370884" y="6090852"/>
              <a:ext cx="149393" cy="149393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accent1">
                  <a:alpha val="9803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sp>
        <p:nvSpPr>
          <p:cNvPr id="265" name="Google Shape;265;p52"/>
          <p:cNvSpPr txBox="1"/>
          <p:nvPr/>
        </p:nvSpPr>
        <p:spPr>
          <a:xfrm>
            <a:off x="689709" y="894217"/>
            <a:ext cx="3882300" cy="10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Our mesh network solution is about </a:t>
            </a:r>
            <a:r>
              <a:rPr b="1" i="0" lang="en" sz="1200" u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90% more affordable</a:t>
            </a:r>
            <a:r>
              <a:rPr b="0" i="0" lang="en" sz="1200" u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than traditional cellular networks and </a:t>
            </a:r>
            <a:r>
              <a:rPr b="1" i="0" lang="en" sz="1200" u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70% cheaper than satellite</a:t>
            </a:r>
            <a:r>
              <a:rPr b="0" i="0" lang="en" sz="1200" u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yet it’s </a:t>
            </a:r>
            <a:r>
              <a:rPr b="1" i="0" lang="en" sz="1200" u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50% more resilient</a:t>
            </a:r>
            <a:r>
              <a:rPr b="0" i="0" lang="en" sz="1200" u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endParaRPr sz="1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66" name="Google Shape;266;p52"/>
          <p:cNvCxnSpPr/>
          <p:nvPr/>
        </p:nvCxnSpPr>
        <p:spPr>
          <a:xfrm>
            <a:off x="689710" y="410703"/>
            <a:ext cx="577454" cy="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7" name="Google Shape;267;p52"/>
          <p:cNvSpPr/>
          <p:nvPr/>
        </p:nvSpPr>
        <p:spPr>
          <a:xfrm>
            <a:off x="1305263" y="278793"/>
            <a:ext cx="2859964" cy="3202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CiviConnect</a:t>
            </a:r>
            <a:endParaRPr sz="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8" name="Google Shape;268;p52"/>
          <p:cNvSpPr/>
          <p:nvPr/>
        </p:nvSpPr>
        <p:spPr>
          <a:xfrm>
            <a:off x="823213" y="2346585"/>
            <a:ext cx="1607551" cy="494834"/>
          </a:xfrm>
          <a:prstGeom prst="roundRect">
            <a:avLst>
              <a:gd fmla="val 50000" name="adj"/>
            </a:avLst>
          </a:prstGeom>
          <a:solidFill>
            <a:srgbClr val="E5E4E4"/>
          </a:solidFill>
          <a:ln>
            <a:noFill/>
          </a:ln>
          <a:effectLst>
            <a:outerShdw blurRad="571500" sx="96000" rotWithShape="0" algn="ctr" dir="2700000" dist="177800" sy="96000">
              <a:srgbClr val="3F3F3F">
                <a:alpha val="14901"/>
              </a:srgbClr>
            </a:outerShdw>
          </a:effectLst>
        </p:spPr>
        <p:txBody>
          <a:bodyPr anchorCtr="0" anchor="ctr" bIns="34275" lIns="135000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9" name="Google Shape;269;p52"/>
          <p:cNvSpPr/>
          <p:nvPr/>
        </p:nvSpPr>
        <p:spPr>
          <a:xfrm>
            <a:off x="3029807" y="2321549"/>
            <a:ext cx="1607551" cy="494834"/>
          </a:xfrm>
          <a:prstGeom prst="roundRect">
            <a:avLst>
              <a:gd fmla="val 50000" name="adj"/>
            </a:avLst>
          </a:prstGeom>
          <a:solidFill>
            <a:srgbClr val="E5E4E4"/>
          </a:solidFill>
          <a:ln>
            <a:noFill/>
          </a:ln>
          <a:effectLst>
            <a:outerShdw blurRad="571500" sx="96000" rotWithShape="0" algn="ctr" dir="2700000" dist="177800" sy="96000">
              <a:srgbClr val="3F3F3F">
                <a:alpha val="14901"/>
              </a:srgbClr>
            </a:outerShdw>
          </a:effectLst>
        </p:spPr>
        <p:txBody>
          <a:bodyPr anchorCtr="0" anchor="ctr" bIns="34275" lIns="135000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0" name="Google Shape;270;p52"/>
          <p:cNvSpPr/>
          <p:nvPr/>
        </p:nvSpPr>
        <p:spPr>
          <a:xfrm>
            <a:off x="880324" y="2396074"/>
            <a:ext cx="395612" cy="395612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01600" rotWithShape="0" algn="tl" dir="2160000" dist="38100">
              <a:schemeClr val="dk2">
                <a:alpha val="25882"/>
              </a:schemeClr>
            </a:outerShdw>
          </a:effectLst>
        </p:spPr>
        <p:txBody>
          <a:bodyPr anchorCtr="0" anchor="ctr" bIns="34275" lIns="135000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1" name="Google Shape;271;p52"/>
          <p:cNvSpPr/>
          <p:nvPr/>
        </p:nvSpPr>
        <p:spPr>
          <a:xfrm>
            <a:off x="3083217" y="2384586"/>
            <a:ext cx="395611" cy="395612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01600" rotWithShape="0" algn="tl" dir="2160000" dist="38100">
              <a:schemeClr val="dk2">
                <a:alpha val="25882"/>
              </a:schemeClr>
            </a:outerShdw>
          </a:effectLst>
        </p:spPr>
        <p:txBody>
          <a:bodyPr anchorCtr="0" anchor="ctr" bIns="34275" lIns="135000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2" name="Google Shape;272;p52"/>
          <p:cNvSpPr txBox="1"/>
          <p:nvPr/>
        </p:nvSpPr>
        <p:spPr>
          <a:xfrm>
            <a:off x="1381490" y="2370730"/>
            <a:ext cx="71219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261F52"/>
                </a:solidFill>
                <a:latin typeface="Poppins"/>
                <a:ea typeface="Poppins"/>
                <a:cs typeface="Poppins"/>
                <a:sym typeface="Poppins"/>
              </a:rPr>
              <a:t>50 %</a:t>
            </a:r>
            <a:endParaRPr b="1" sz="1500">
              <a:solidFill>
                <a:srgbClr val="261F5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3" name="Google Shape;273;p52"/>
          <p:cNvSpPr txBox="1"/>
          <p:nvPr/>
        </p:nvSpPr>
        <p:spPr>
          <a:xfrm>
            <a:off x="3580497" y="2346095"/>
            <a:ext cx="1002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261F52"/>
                </a:solidFill>
                <a:latin typeface="Poppins"/>
                <a:ea typeface="Poppins"/>
                <a:cs typeface="Poppins"/>
                <a:sym typeface="Poppins"/>
              </a:rPr>
              <a:t>&gt;$300</a:t>
            </a:r>
            <a:endParaRPr b="1" sz="1500">
              <a:solidFill>
                <a:srgbClr val="261F5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74" name="Google Shape;274;p52"/>
          <p:cNvGrpSpPr/>
          <p:nvPr/>
        </p:nvGrpSpPr>
        <p:grpSpPr>
          <a:xfrm>
            <a:off x="973699" y="2462178"/>
            <a:ext cx="246795" cy="259653"/>
            <a:chOff x="5738907" y="4291202"/>
            <a:chExt cx="718470" cy="755903"/>
          </a:xfrm>
        </p:grpSpPr>
        <p:sp>
          <p:nvSpPr>
            <p:cNvPr id="275" name="Google Shape;275;p52"/>
            <p:cNvSpPr/>
            <p:nvPr/>
          </p:nvSpPr>
          <p:spPr>
            <a:xfrm>
              <a:off x="5738907" y="4615528"/>
              <a:ext cx="431863" cy="431577"/>
            </a:xfrm>
            <a:custGeom>
              <a:rect b="b" l="l" r="r" t="t"/>
              <a:pathLst>
                <a:path extrusionOk="0" h="431577" w="431863">
                  <a:moveTo>
                    <a:pt x="241840" y="431482"/>
                  </a:moveTo>
                  <a:lnTo>
                    <a:pt x="189643" y="431482"/>
                  </a:lnTo>
                  <a:cubicBezTo>
                    <a:pt x="185738" y="431482"/>
                    <a:pt x="182499" y="428244"/>
                    <a:pt x="182499" y="424339"/>
                  </a:cubicBezTo>
                  <a:lnTo>
                    <a:pt x="182499" y="375952"/>
                  </a:lnTo>
                  <a:cubicBezTo>
                    <a:pt x="162592" y="371856"/>
                    <a:pt x="143256" y="363855"/>
                    <a:pt x="126016" y="352520"/>
                  </a:cubicBezTo>
                  <a:lnTo>
                    <a:pt x="106966" y="371570"/>
                  </a:lnTo>
                  <a:cubicBezTo>
                    <a:pt x="104204" y="374332"/>
                    <a:pt x="99632" y="374332"/>
                    <a:pt x="96869" y="371570"/>
                  </a:cubicBezTo>
                  <a:cubicBezTo>
                    <a:pt x="94107" y="368808"/>
                    <a:pt x="94107" y="364236"/>
                    <a:pt x="96869" y="361474"/>
                  </a:cubicBezTo>
                  <a:lnTo>
                    <a:pt x="120110" y="338328"/>
                  </a:lnTo>
                  <a:cubicBezTo>
                    <a:pt x="122587" y="335851"/>
                    <a:pt x="126492" y="335566"/>
                    <a:pt x="129254" y="337566"/>
                  </a:cubicBezTo>
                  <a:cubicBezTo>
                    <a:pt x="147638" y="350615"/>
                    <a:pt x="168878" y="359378"/>
                    <a:pt x="190786" y="363093"/>
                  </a:cubicBezTo>
                  <a:cubicBezTo>
                    <a:pt x="194215" y="363664"/>
                    <a:pt x="196787" y="366617"/>
                    <a:pt x="196787" y="370141"/>
                  </a:cubicBezTo>
                  <a:lnTo>
                    <a:pt x="196787" y="417290"/>
                  </a:lnTo>
                  <a:lnTo>
                    <a:pt x="234696" y="417290"/>
                  </a:lnTo>
                  <a:lnTo>
                    <a:pt x="234696" y="405574"/>
                  </a:lnTo>
                  <a:cubicBezTo>
                    <a:pt x="234696" y="401669"/>
                    <a:pt x="237935" y="398431"/>
                    <a:pt x="241840" y="398431"/>
                  </a:cubicBezTo>
                  <a:cubicBezTo>
                    <a:pt x="245745" y="398431"/>
                    <a:pt x="248984" y="401669"/>
                    <a:pt x="248984" y="405574"/>
                  </a:cubicBezTo>
                  <a:lnTo>
                    <a:pt x="248984" y="424434"/>
                  </a:lnTo>
                  <a:cubicBezTo>
                    <a:pt x="248984" y="428339"/>
                    <a:pt x="245745" y="431578"/>
                    <a:pt x="241840" y="431578"/>
                  </a:cubicBezTo>
                  <a:close/>
                  <a:moveTo>
                    <a:pt x="344900" y="388906"/>
                  </a:moveTo>
                  <a:cubicBezTo>
                    <a:pt x="343091" y="388906"/>
                    <a:pt x="341281" y="388239"/>
                    <a:pt x="339852" y="386810"/>
                  </a:cubicBezTo>
                  <a:lnTo>
                    <a:pt x="305657" y="352615"/>
                  </a:lnTo>
                  <a:cubicBezTo>
                    <a:pt x="287369" y="364617"/>
                    <a:pt x="267176" y="372713"/>
                    <a:pt x="245745" y="376618"/>
                  </a:cubicBezTo>
                  <a:cubicBezTo>
                    <a:pt x="241935" y="377380"/>
                    <a:pt x="238125" y="374809"/>
                    <a:pt x="237458" y="370904"/>
                  </a:cubicBezTo>
                  <a:cubicBezTo>
                    <a:pt x="236696" y="366998"/>
                    <a:pt x="239268" y="363283"/>
                    <a:pt x="243173" y="362617"/>
                  </a:cubicBezTo>
                  <a:cubicBezTo>
                    <a:pt x="264509" y="358712"/>
                    <a:pt x="284417" y="350234"/>
                    <a:pt x="302324" y="337566"/>
                  </a:cubicBezTo>
                  <a:cubicBezTo>
                    <a:pt x="305181" y="335566"/>
                    <a:pt x="308991" y="335851"/>
                    <a:pt x="311468" y="338328"/>
                  </a:cubicBezTo>
                  <a:lnTo>
                    <a:pt x="344805" y="371665"/>
                  </a:lnTo>
                  <a:lnTo>
                    <a:pt x="371570" y="344900"/>
                  </a:lnTo>
                  <a:lnTo>
                    <a:pt x="338328" y="311563"/>
                  </a:lnTo>
                  <a:cubicBezTo>
                    <a:pt x="335566" y="308800"/>
                    <a:pt x="335566" y="304229"/>
                    <a:pt x="338328" y="301466"/>
                  </a:cubicBezTo>
                  <a:cubicBezTo>
                    <a:pt x="341090" y="298704"/>
                    <a:pt x="345662" y="298704"/>
                    <a:pt x="348425" y="301466"/>
                  </a:cubicBezTo>
                  <a:lnTo>
                    <a:pt x="386715" y="339852"/>
                  </a:lnTo>
                  <a:cubicBezTo>
                    <a:pt x="389477" y="342614"/>
                    <a:pt x="389477" y="347186"/>
                    <a:pt x="386715" y="349948"/>
                  </a:cubicBezTo>
                  <a:lnTo>
                    <a:pt x="349853" y="386810"/>
                  </a:lnTo>
                  <a:cubicBezTo>
                    <a:pt x="348425" y="388239"/>
                    <a:pt x="346615" y="388906"/>
                    <a:pt x="344805" y="388906"/>
                  </a:cubicBezTo>
                  <a:close/>
                  <a:moveTo>
                    <a:pt x="74962" y="377190"/>
                  </a:moveTo>
                  <a:cubicBezTo>
                    <a:pt x="73152" y="377190"/>
                    <a:pt x="71342" y="376523"/>
                    <a:pt x="69914" y="375095"/>
                  </a:cubicBezTo>
                  <a:lnTo>
                    <a:pt x="44768" y="349948"/>
                  </a:lnTo>
                  <a:cubicBezTo>
                    <a:pt x="43434" y="348615"/>
                    <a:pt x="42672" y="346805"/>
                    <a:pt x="42672" y="344900"/>
                  </a:cubicBezTo>
                  <a:cubicBezTo>
                    <a:pt x="42672" y="342995"/>
                    <a:pt x="43434" y="341186"/>
                    <a:pt x="44768" y="339852"/>
                  </a:cubicBezTo>
                  <a:lnTo>
                    <a:pt x="79058" y="305562"/>
                  </a:lnTo>
                  <a:cubicBezTo>
                    <a:pt x="67818" y="288322"/>
                    <a:pt x="59817" y="268986"/>
                    <a:pt x="55626" y="248983"/>
                  </a:cubicBezTo>
                  <a:lnTo>
                    <a:pt x="7144" y="248983"/>
                  </a:lnTo>
                  <a:cubicBezTo>
                    <a:pt x="3239" y="248983"/>
                    <a:pt x="0" y="245745"/>
                    <a:pt x="0" y="241840"/>
                  </a:cubicBezTo>
                  <a:lnTo>
                    <a:pt x="0" y="228029"/>
                  </a:lnTo>
                  <a:cubicBezTo>
                    <a:pt x="0" y="224123"/>
                    <a:pt x="3239" y="220885"/>
                    <a:pt x="7144" y="220885"/>
                  </a:cubicBezTo>
                  <a:cubicBezTo>
                    <a:pt x="11049" y="220885"/>
                    <a:pt x="14288" y="224123"/>
                    <a:pt x="14288" y="228029"/>
                  </a:cubicBezTo>
                  <a:lnTo>
                    <a:pt x="14288" y="234696"/>
                  </a:lnTo>
                  <a:lnTo>
                    <a:pt x="61436" y="234696"/>
                  </a:lnTo>
                  <a:cubicBezTo>
                    <a:pt x="64961" y="234696"/>
                    <a:pt x="67913" y="237172"/>
                    <a:pt x="68485" y="240697"/>
                  </a:cubicBezTo>
                  <a:cubicBezTo>
                    <a:pt x="72200" y="262699"/>
                    <a:pt x="80963" y="284036"/>
                    <a:pt x="94012" y="302323"/>
                  </a:cubicBezTo>
                  <a:cubicBezTo>
                    <a:pt x="96012" y="305181"/>
                    <a:pt x="95726" y="308991"/>
                    <a:pt x="93250" y="311467"/>
                  </a:cubicBezTo>
                  <a:lnTo>
                    <a:pt x="59912" y="344805"/>
                  </a:lnTo>
                  <a:lnTo>
                    <a:pt x="80010" y="364903"/>
                  </a:lnTo>
                  <a:cubicBezTo>
                    <a:pt x="82772" y="367665"/>
                    <a:pt x="82772" y="372237"/>
                    <a:pt x="80010" y="374999"/>
                  </a:cubicBezTo>
                  <a:cubicBezTo>
                    <a:pt x="78581" y="376428"/>
                    <a:pt x="76772" y="377095"/>
                    <a:pt x="74962" y="377095"/>
                  </a:cubicBezTo>
                  <a:close/>
                  <a:moveTo>
                    <a:pt x="361474" y="280321"/>
                  </a:moveTo>
                  <a:cubicBezTo>
                    <a:pt x="360617" y="280321"/>
                    <a:pt x="359759" y="280130"/>
                    <a:pt x="358902" y="279845"/>
                  </a:cubicBezTo>
                  <a:cubicBezTo>
                    <a:pt x="355283" y="278416"/>
                    <a:pt x="353378" y="274225"/>
                    <a:pt x="354902" y="270605"/>
                  </a:cubicBezTo>
                  <a:cubicBezTo>
                    <a:pt x="358711" y="260985"/>
                    <a:pt x="361474" y="250888"/>
                    <a:pt x="363284" y="240697"/>
                  </a:cubicBezTo>
                  <a:cubicBezTo>
                    <a:pt x="363855" y="237268"/>
                    <a:pt x="366808" y="234791"/>
                    <a:pt x="370332" y="234791"/>
                  </a:cubicBezTo>
                  <a:lnTo>
                    <a:pt x="417481" y="234791"/>
                  </a:lnTo>
                  <a:lnTo>
                    <a:pt x="417481" y="196882"/>
                  </a:lnTo>
                  <a:lnTo>
                    <a:pt x="370332" y="196882"/>
                  </a:lnTo>
                  <a:cubicBezTo>
                    <a:pt x="366808" y="196882"/>
                    <a:pt x="363855" y="194405"/>
                    <a:pt x="363284" y="190881"/>
                  </a:cubicBezTo>
                  <a:cubicBezTo>
                    <a:pt x="361379" y="179832"/>
                    <a:pt x="358331" y="168973"/>
                    <a:pt x="354044" y="158687"/>
                  </a:cubicBezTo>
                  <a:cubicBezTo>
                    <a:pt x="352520" y="155067"/>
                    <a:pt x="354235" y="150876"/>
                    <a:pt x="357950" y="149352"/>
                  </a:cubicBezTo>
                  <a:cubicBezTo>
                    <a:pt x="361569" y="147828"/>
                    <a:pt x="365760" y="149542"/>
                    <a:pt x="367284" y="153257"/>
                  </a:cubicBezTo>
                  <a:cubicBezTo>
                    <a:pt x="371189" y="162687"/>
                    <a:pt x="374237" y="172593"/>
                    <a:pt x="376333" y="182594"/>
                  </a:cubicBezTo>
                  <a:lnTo>
                    <a:pt x="424720" y="182594"/>
                  </a:lnTo>
                  <a:cubicBezTo>
                    <a:pt x="428625" y="182594"/>
                    <a:pt x="431864" y="185833"/>
                    <a:pt x="431864" y="189738"/>
                  </a:cubicBezTo>
                  <a:lnTo>
                    <a:pt x="431864" y="241935"/>
                  </a:lnTo>
                  <a:cubicBezTo>
                    <a:pt x="431864" y="245840"/>
                    <a:pt x="428625" y="249079"/>
                    <a:pt x="424720" y="249079"/>
                  </a:cubicBezTo>
                  <a:lnTo>
                    <a:pt x="376333" y="249079"/>
                  </a:lnTo>
                  <a:cubicBezTo>
                    <a:pt x="374428" y="258223"/>
                    <a:pt x="371761" y="267176"/>
                    <a:pt x="368332" y="275844"/>
                  </a:cubicBezTo>
                  <a:cubicBezTo>
                    <a:pt x="367189" y="278701"/>
                    <a:pt x="364522" y="280416"/>
                    <a:pt x="361664" y="280416"/>
                  </a:cubicBezTo>
                  <a:close/>
                  <a:moveTo>
                    <a:pt x="7239" y="196977"/>
                  </a:moveTo>
                  <a:cubicBezTo>
                    <a:pt x="3334" y="196977"/>
                    <a:pt x="95" y="193929"/>
                    <a:pt x="95" y="189929"/>
                  </a:cubicBezTo>
                  <a:lnTo>
                    <a:pt x="95" y="189643"/>
                  </a:lnTo>
                  <a:cubicBezTo>
                    <a:pt x="95" y="185738"/>
                    <a:pt x="3334" y="182499"/>
                    <a:pt x="7239" y="182499"/>
                  </a:cubicBezTo>
                  <a:lnTo>
                    <a:pt x="55626" y="182499"/>
                  </a:lnTo>
                  <a:cubicBezTo>
                    <a:pt x="59817" y="162401"/>
                    <a:pt x="67818" y="143065"/>
                    <a:pt x="79153" y="125921"/>
                  </a:cubicBezTo>
                  <a:lnTo>
                    <a:pt x="44863" y="91726"/>
                  </a:lnTo>
                  <a:cubicBezTo>
                    <a:pt x="43529" y="90392"/>
                    <a:pt x="42767" y="88582"/>
                    <a:pt x="42767" y="86678"/>
                  </a:cubicBezTo>
                  <a:cubicBezTo>
                    <a:pt x="42767" y="84772"/>
                    <a:pt x="43529" y="82963"/>
                    <a:pt x="44863" y="81629"/>
                  </a:cubicBezTo>
                  <a:lnTo>
                    <a:pt x="79534" y="46958"/>
                  </a:lnTo>
                  <a:cubicBezTo>
                    <a:pt x="82296" y="44196"/>
                    <a:pt x="86868" y="44196"/>
                    <a:pt x="89630" y="46958"/>
                  </a:cubicBezTo>
                  <a:cubicBezTo>
                    <a:pt x="92393" y="49721"/>
                    <a:pt x="92393" y="54292"/>
                    <a:pt x="89630" y="57055"/>
                  </a:cubicBezTo>
                  <a:lnTo>
                    <a:pt x="60008" y="86678"/>
                  </a:lnTo>
                  <a:lnTo>
                    <a:pt x="93440" y="120015"/>
                  </a:lnTo>
                  <a:cubicBezTo>
                    <a:pt x="95917" y="122491"/>
                    <a:pt x="96203" y="126397"/>
                    <a:pt x="94202" y="129254"/>
                  </a:cubicBezTo>
                  <a:cubicBezTo>
                    <a:pt x="81153" y="147542"/>
                    <a:pt x="72295" y="168878"/>
                    <a:pt x="68675" y="190881"/>
                  </a:cubicBezTo>
                  <a:cubicBezTo>
                    <a:pt x="68104" y="194310"/>
                    <a:pt x="65151" y="196882"/>
                    <a:pt x="61627" y="196882"/>
                  </a:cubicBezTo>
                  <a:lnTo>
                    <a:pt x="8477" y="196882"/>
                  </a:lnTo>
                  <a:cubicBezTo>
                    <a:pt x="8477" y="196882"/>
                    <a:pt x="7620" y="196977"/>
                    <a:pt x="7144" y="196977"/>
                  </a:cubicBezTo>
                  <a:close/>
                  <a:moveTo>
                    <a:pt x="345377" y="130302"/>
                  </a:moveTo>
                  <a:cubicBezTo>
                    <a:pt x="343567" y="130302"/>
                    <a:pt x="341757" y="129635"/>
                    <a:pt x="340328" y="128206"/>
                  </a:cubicBezTo>
                  <a:cubicBezTo>
                    <a:pt x="337566" y="125444"/>
                    <a:pt x="337566" y="120872"/>
                    <a:pt x="340328" y="118110"/>
                  </a:cubicBezTo>
                  <a:lnTo>
                    <a:pt x="371761" y="86678"/>
                  </a:lnTo>
                  <a:lnTo>
                    <a:pt x="344996" y="59912"/>
                  </a:lnTo>
                  <a:lnTo>
                    <a:pt x="311658" y="93250"/>
                  </a:lnTo>
                  <a:cubicBezTo>
                    <a:pt x="309182" y="95726"/>
                    <a:pt x="305276" y="96012"/>
                    <a:pt x="302419" y="94012"/>
                  </a:cubicBezTo>
                  <a:cubicBezTo>
                    <a:pt x="284036" y="80867"/>
                    <a:pt x="263271" y="72295"/>
                    <a:pt x="240792" y="68389"/>
                  </a:cubicBezTo>
                  <a:cubicBezTo>
                    <a:pt x="236887" y="67723"/>
                    <a:pt x="234315" y="64008"/>
                    <a:pt x="234982" y="60103"/>
                  </a:cubicBezTo>
                  <a:cubicBezTo>
                    <a:pt x="235649" y="56197"/>
                    <a:pt x="239363" y="53626"/>
                    <a:pt x="243269" y="54292"/>
                  </a:cubicBezTo>
                  <a:cubicBezTo>
                    <a:pt x="265938" y="58198"/>
                    <a:pt x="286893" y="66484"/>
                    <a:pt x="305848" y="78867"/>
                  </a:cubicBezTo>
                  <a:lnTo>
                    <a:pt x="340043" y="44672"/>
                  </a:lnTo>
                  <a:cubicBezTo>
                    <a:pt x="341376" y="43339"/>
                    <a:pt x="343186" y="42577"/>
                    <a:pt x="345091" y="42577"/>
                  </a:cubicBezTo>
                  <a:lnTo>
                    <a:pt x="345091" y="42577"/>
                  </a:lnTo>
                  <a:cubicBezTo>
                    <a:pt x="346996" y="42577"/>
                    <a:pt x="348806" y="43339"/>
                    <a:pt x="350139" y="44672"/>
                  </a:cubicBezTo>
                  <a:lnTo>
                    <a:pt x="387001" y="81534"/>
                  </a:lnTo>
                  <a:cubicBezTo>
                    <a:pt x="389763" y="84296"/>
                    <a:pt x="389763" y="88868"/>
                    <a:pt x="387001" y="91630"/>
                  </a:cubicBezTo>
                  <a:lnTo>
                    <a:pt x="350520" y="128111"/>
                  </a:lnTo>
                  <a:cubicBezTo>
                    <a:pt x="349091" y="129540"/>
                    <a:pt x="347282" y="130207"/>
                    <a:pt x="345472" y="130207"/>
                  </a:cubicBezTo>
                  <a:close/>
                  <a:moveTo>
                    <a:pt x="125254" y="95345"/>
                  </a:moveTo>
                  <a:cubicBezTo>
                    <a:pt x="123444" y="95345"/>
                    <a:pt x="121634" y="94679"/>
                    <a:pt x="120206" y="93250"/>
                  </a:cubicBezTo>
                  <a:lnTo>
                    <a:pt x="106490" y="79534"/>
                  </a:lnTo>
                  <a:cubicBezTo>
                    <a:pt x="103727" y="76771"/>
                    <a:pt x="103727" y="72199"/>
                    <a:pt x="106490" y="69437"/>
                  </a:cubicBezTo>
                  <a:cubicBezTo>
                    <a:pt x="109252" y="66675"/>
                    <a:pt x="113824" y="66675"/>
                    <a:pt x="116586" y="69437"/>
                  </a:cubicBezTo>
                  <a:lnTo>
                    <a:pt x="126111" y="78962"/>
                  </a:lnTo>
                  <a:cubicBezTo>
                    <a:pt x="143351" y="67628"/>
                    <a:pt x="162306" y="59722"/>
                    <a:pt x="182594" y="55531"/>
                  </a:cubicBezTo>
                  <a:lnTo>
                    <a:pt x="182594" y="7144"/>
                  </a:lnTo>
                  <a:cubicBezTo>
                    <a:pt x="182594" y="3238"/>
                    <a:pt x="185833" y="0"/>
                    <a:pt x="189738" y="0"/>
                  </a:cubicBezTo>
                  <a:lnTo>
                    <a:pt x="241935" y="0"/>
                  </a:lnTo>
                  <a:cubicBezTo>
                    <a:pt x="245840" y="0"/>
                    <a:pt x="249079" y="3238"/>
                    <a:pt x="249079" y="7144"/>
                  </a:cubicBezTo>
                  <a:lnTo>
                    <a:pt x="249079" y="39433"/>
                  </a:lnTo>
                  <a:cubicBezTo>
                    <a:pt x="249079" y="43339"/>
                    <a:pt x="245840" y="46577"/>
                    <a:pt x="241935" y="46577"/>
                  </a:cubicBezTo>
                  <a:cubicBezTo>
                    <a:pt x="238030" y="46577"/>
                    <a:pt x="234791" y="43339"/>
                    <a:pt x="234791" y="39433"/>
                  </a:cubicBezTo>
                  <a:lnTo>
                    <a:pt x="234791" y="14288"/>
                  </a:lnTo>
                  <a:lnTo>
                    <a:pt x="196882" y="14288"/>
                  </a:lnTo>
                  <a:lnTo>
                    <a:pt x="196882" y="61436"/>
                  </a:lnTo>
                  <a:cubicBezTo>
                    <a:pt x="196882" y="64961"/>
                    <a:pt x="194405" y="67913"/>
                    <a:pt x="190976" y="68485"/>
                  </a:cubicBezTo>
                  <a:cubicBezTo>
                    <a:pt x="168497" y="72390"/>
                    <a:pt x="147828" y="80963"/>
                    <a:pt x="129445" y="94107"/>
                  </a:cubicBezTo>
                  <a:cubicBezTo>
                    <a:pt x="128207" y="94964"/>
                    <a:pt x="126778" y="95440"/>
                    <a:pt x="125254" y="954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76" name="Google Shape;276;p52"/>
            <p:cNvSpPr/>
            <p:nvPr/>
          </p:nvSpPr>
          <p:spPr>
            <a:xfrm>
              <a:off x="5853683" y="4730209"/>
              <a:ext cx="202025" cy="202025"/>
            </a:xfrm>
            <a:custGeom>
              <a:rect b="b" l="l" r="r" t="t"/>
              <a:pathLst>
                <a:path extrusionOk="0" h="202025" w="202025">
                  <a:moveTo>
                    <a:pt x="100965" y="202025"/>
                  </a:moveTo>
                  <a:cubicBezTo>
                    <a:pt x="45244" y="202025"/>
                    <a:pt x="0" y="156686"/>
                    <a:pt x="0" y="101060"/>
                  </a:cubicBezTo>
                  <a:cubicBezTo>
                    <a:pt x="0" y="82010"/>
                    <a:pt x="5334" y="63341"/>
                    <a:pt x="15430" y="47339"/>
                  </a:cubicBezTo>
                  <a:cubicBezTo>
                    <a:pt x="17526" y="44006"/>
                    <a:pt x="21907" y="42958"/>
                    <a:pt x="25241" y="45053"/>
                  </a:cubicBezTo>
                  <a:cubicBezTo>
                    <a:pt x="28575" y="47149"/>
                    <a:pt x="29623" y="51530"/>
                    <a:pt x="27527" y="54864"/>
                  </a:cubicBezTo>
                  <a:cubicBezTo>
                    <a:pt x="18859" y="68675"/>
                    <a:pt x="14288" y="84582"/>
                    <a:pt x="14288" y="100965"/>
                  </a:cubicBezTo>
                  <a:cubicBezTo>
                    <a:pt x="14288" y="148781"/>
                    <a:pt x="53149" y="187643"/>
                    <a:pt x="100965" y="187643"/>
                  </a:cubicBezTo>
                  <a:cubicBezTo>
                    <a:pt x="109823" y="187643"/>
                    <a:pt x="118491" y="186309"/>
                    <a:pt x="126873" y="183737"/>
                  </a:cubicBezTo>
                  <a:cubicBezTo>
                    <a:pt x="130683" y="182594"/>
                    <a:pt x="134684" y="184690"/>
                    <a:pt x="135827" y="188405"/>
                  </a:cubicBezTo>
                  <a:cubicBezTo>
                    <a:pt x="136970" y="192215"/>
                    <a:pt x="134874" y="196215"/>
                    <a:pt x="131159" y="197358"/>
                  </a:cubicBezTo>
                  <a:cubicBezTo>
                    <a:pt x="121444" y="200406"/>
                    <a:pt x="111347" y="201930"/>
                    <a:pt x="101060" y="201930"/>
                  </a:cubicBezTo>
                  <a:close/>
                  <a:moveTo>
                    <a:pt x="162020" y="179451"/>
                  </a:moveTo>
                  <a:cubicBezTo>
                    <a:pt x="160020" y="179451"/>
                    <a:pt x="158020" y="178594"/>
                    <a:pt x="156591" y="176975"/>
                  </a:cubicBezTo>
                  <a:cubicBezTo>
                    <a:pt x="154019" y="174022"/>
                    <a:pt x="154400" y="169450"/>
                    <a:pt x="157353" y="166878"/>
                  </a:cubicBezTo>
                  <a:cubicBezTo>
                    <a:pt x="176689" y="150400"/>
                    <a:pt x="187738" y="126397"/>
                    <a:pt x="187738" y="100965"/>
                  </a:cubicBezTo>
                  <a:cubicBezTo>
                    <a:pt x="187738" y="53150"/>
                    <a:pt x="148781" y="14288"/>
                    <a:pt x="100965" y="14288"/>
                  </a:cubicBezTo>
                  <a:lnTo>
                    <a:pt x="100965" y="14288"/>
                  </a:lnTo>
                  <a:cubicBezTo>
                    <a:pt x="83248" y="14288"/>
                    <a:pt x="66199" y="19622"/>
                    <a:pt x="51721" y="29623"/>
                  </a:cubicBezTo>
                  <a:cubicBezTo>
                    <a:pt x="48482" y="31909"/>
                    <a:pt x="44006" y="31052"/>
                    <a:pt x="41815" y="27813"/>
                  </a:cubicBezTo>
                  <a:cubicBezTo>
                    <a:pt x="39529" y="24575"/>
                    <a:pt x="40386" y="20098"/>
                    <a:pt x="43624" y="17907"/>
                  </a:cubicBezTo>
                  <a:cubicBezTo>
                    <a:pt x="60484" y="6191"/>
                    <a:pt x="80391" y="0"/>
                    <a:pt x="100965" y="0"/>
                  </a:cubicBezTo>
                  <a:lnTo>
                    <a:pt x="100965" y="0"/>
                  </a:lnTo>
                  <a:cubicBezTo>
                    <a:pt x="156686" y="0"/>
                    <a:pt x="202025" y="45339"/>
                    <a:pt x="202025" y="100965"/>
                  </a:cubicBezTo>
                  <a:cubicBezTo>
                    <a:pt x="202025" y="130493"/>
                    <a:pt x="189166" y="158496"/>
                    <a:pt x="166687" y="177737"/>
                  </a:cubicBezTo>
                  <a:cubicBezTo>
                    <a:pt x="165354" y="178880"/>
                    <a:pt x="163735" y="179451"/>
                    <a:pt x="162020" y="1794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77" name="Google Shape;277;p52"/>
            <p:cNvSpPr/>
            <p:nvPr/>
          </p:nvSpPr>
          <p:spPr>
            <a:xfrm>
              <a:off x="6077997" y="4432744"/>
              <a:ext cx="379380" cy="379475"/>
            </a:xfrm>
            <a:custGeom>
              <a:rect b="b" l="l" r="r" t="t"/>
              <a:pathLst>
                <a:path extrusionOk="0" h="379475" w="379380">
                  <a:moveTo>
                    <a:pt x="212503" y="379476"/>
                  </a:moveTo>
                  <a:lnTo>
                    <a:pt x="166878" y="379476"/>
                  </a:lnTo>
                  <a:cubicBezTo>
                    <a:pt x="162973" y="379476"/>
                    <a:pt x="159734" y="376238"/>
                    <a:pt x="159734" y="372332"/>
                  </a:cubicBezTo>
                  <a:cubicBezTo>
                    <a:pt x="159734" y="368427"/>
                    <a:pt x="162973" y="365188"/>
                    <a:pt x="166878" y="365188"/>
                  </a:cubicBezTo>
                  <a:lnTo>
                    <a:pt x="205359" y="365188"/>
                  </a:lnTo>
                  <a:lnTo>
                    <a:pt x="205359" y="324707"/>
                  </a:lnTo>
                  <a:cubicBezTo>
                    <a:pt x="205359" y="321183"/>
                    <a:pt x="207836" y="318230"/>
                    <a:pt x="211360" y="317659"/>
                  </a:cubicBezTo>
                  <a:cubicBezTo>
                    <a:pt x="230791" y="314420"/>
                    <a:pt x="248793" y="306991"/>
                    <a:pt x="264890" y="295561"/>
                  </a:cubicBezTo>
                  <a:cubicBezTo>
                    <a:pt x="267748" y="293561"/>
                    <a:pt x="271653" y="293846"/>
                    <a:pt x="274034" y="296323"/>
                  </a:cubicBezTo>
                  <a:lnTo>
                    <a:pt x="302609" y="324803"/>
                  </a:lnTo>
                  <a:lnTo>
                    <a:pt x="316230" y="311277"/>
                  </a:lnTo>
                  <a:cubicBezTo>
                    <a:pt x="318992" y="308515"/>
                    <a:pt x="323564" y="308515"/>
                    <a:pt x="326327" y="311277"/>
                  </a:cubicBezTo>
                  <a:cubicBezTo>
                    <a:pt x="329089" y="314039"/>
                    <a:pt x="329089" y="318611"/>
                    <a:pt x="326327" y="321373"/>
                  </a:cubicBezTo>
                  <a:lnTo>
                    <a:pt x="307658" y="339947"/>
                  </a:lnTo>
                  <a:cubicBezTo>
                    <a:pt x="304895" y="342709"/>
                    <a:pt x="300323" y="342709"/>
                    <a:pt x="297561" y="339947"/>
                  </a:cubicBezTo>
                  <a:lnTo>
                    <a:pt x="268129" y="310610"/>
                  </a:lnTo>
                  <a:cubicBezTo>
                    <a:pt x="253270" y="320326"/>
                    <a:pt x="236982" y="326993"/>
                    <a:pt x="219646" y="330613"/>
                  </a:cubicBezTo>
                  <a:lnTo>
                    <a:pt x="219646" y="372237"/>
                  </a:lnTo>
                  <a:cubicBezTo>
                    <a:pt x="219646" y="376142"/>
                    <a:pt x="216408" y="379381"/>
                    <a:pt x="212503" y="379381"/>
                  </a:cubicBezTo>
                  <a:close/>
                  <a:moveTo>
                    <a:pt x="76676" y="342043"/>
                  </a:moveTo>
                  <a:cubicBezTo>
                    <a:pt x="74867" y="342043"/>
                    <a:pt x="73057" y="341376"/>
                    <a:pt x="71628" y="339947"/>
                  </a:cubicBezTo>
                  <a:lnTo>
                    <a:pt x="39338" y="307753"/>
                  </a:lnTo>
                  <a:cubicBezTo>
                    <a:pt x="38005" y="306419"/>
                    <a:pt x="37243" y="304609"/>
                    <a:pt x="37243" y="302705"/>
                  </a:cubicBezTo>
                  <a:cubicBezTo>
                    <a:pt x="37243" y="300799"/>
                    <a:pt x="38005" y="298990"/>
                    <a:pt x="39338" y="297656"/>
                  </a:cubicBezTo>
                  <a:lnTo>
                    <a:pt x="68771" y="268224"/>
                  </a:lnTo>
                  <a:cubicBezTo>
                    <a:pt x="66675" y="264986"/>
                    <a:pt x="64770" y="261747"/>
                    <a:pt x="62865" y="258318"/>
                  </a:cubicBezTo>
                  <a:cubicBezTo>
                    <a:pt x="60960" y="254889"/>
                    <a:pt x="62294" y="250507"/>
                    <a:pt x="65722" y="248603"/>
                  </a:cubicBezTo>
                  <a:cubicBezTo>
                    <a:pt x="69247" y="246697"/>
                    <a:pt x="73533" y="248031"/>
                    <a:pt x="75438" y="251460"/>
                  </a:cubicBezTo>
                  <a:cubicBezTo>
                    <a:pt x="77915" y="256127"/>
                    <a:pt x="80772" y="260604"/>
                    <a:pt x="83820" y="264890"/>
                  </a:cubicBezTo>
                  <a:cubicBezTo>
                    <a:pt x="85820" y="267748"/>
                    <a:pt x="85534" y="271653"/>
                    <a:pt x="83058" y="274034"/>
                  </a:cubicBezTo>
                  <a:lnTo>
                    <a:pt x="54483" y="302609"/>
                  </a:lnTo>
                  <a:lnTo>
                    <a:pt x="76676" y="324707"/>
                  </a:lnTo>
                  <a:lnTo>
                    <a:pt x="105251" y="296228"/>
                  </a:lnTo>
                  <a:cubicBezTo>
                    <a:pt x="107728" y="293751"/>
                    <a:pt x="111633" y="293465"/>
                    <a:pt x="114395" y="295465"/>
                  </a:cubicBezTo>
                  <a:cubicBezTo>
                    <a:pt x="130207" y="306705"/>
                    <a:pt x="148780" y="314420"/>
                    <a:pt x="167926" y="317563"/>
                  </a:cubicBezTo>
                  <a:cubicBezTo>
                    <a:pt x="171355" y="318135"/>
                    <a:pt x="173926" y="321088"/>
                    <a:pt x="173926" y="324612"/>
                  </a:cubicBezTo>
                  <a:lnTo>
                    <a:pt x="173926" y="334137"/>
                  </a:lnTo>
                  <a:cubicBezTo>
                    <a:pt x="173926" y="338042"/>
                    <a:pt x="170688" y="341281"/>
                    <a:pt x="166783" y="341281"/>
                  </a:cubicBezTo>
                  <a:cubicBezTo>
                    <a:pt x="162877" y="341281"/>
                    <a:pt x="159639" y="338042"/>
                    <a:pt x="159639" y="334137"/>
                  </a:cubicBezTo>
                  <a:lnTo>
                    <a:pt x="159639" y="330517"/>
                  </a:lnTo>
                  <a:cubicBezTo>
                    <a:pt x="142399" y="326898"/>
                    <a:pt x="125825" y="320040"/>
                    <a:pt x="111062" y="310515"/>
                  </a:cubicBezTo>
                  <a:lnTo>
                    <a:pt x="81629" y="339852"/>
                  </a:lnTo>
                  <a:cubicBezTo>
                    <a:pt x="80200" y="341281"/>
                    <a:pt x="78391" y="341947"/>
                    <a:pt x="76581" y="341947"/>
                  </a:cubicBezTo>
                  <a:close/>
                  <a:moveTo>
                    <a:pt x="321659" y="296513"/>
                  </a:moveTo>
                  <a:cubicBezTo>
                    <a:pt x="319850" y="296513"/>
                    <a:pt x="318040" y="295846"/>
                    <a:pt x="316611" y="294418"/>
                  </a:cubicBezTo>
                  <a:lnTo>
                    <a:pt x="296228" y="274130"/>
                  </a:lnTo>
                  <a:cubicBezTo>
                    <a:pt x="293751" y="271653"/>
                    <a:pt x="293465" y="267748"/>
                    <a:pt x="295465" y="264986"/>
                  </a:cubicBezTo>
                  <a:cubicBezTo>
                    <a:pt x="306705" y="249174"/>
                    <a:pt x="314420" y="230600"/>
                    <a:pt x="317659" y="211360"/>
                  </a:cubicBezTo>
                  <a:cubicBezTo>
                    <a:pt x="318230" y="207931"/>
                    <a:pt x="321183" y="205454"/>
                    <a:pt x="324707" y="205454"/>
                  </a:cubicBezTo>
                  <a:lnTo>
                    <a:pt x="365093" y="205454"/>
                  </a:lnTo>
                  <a:lnTo>
                    <a:pt x="365093" y="174117"/>
                  </a:lnTo>
                  <a:lnTo>
                    <a:pt x="327279" y="174117"/>
                  </a:lnTo>
                  <a:cubicBezTo>
                    <a:pt x="323374" y="174117"/>
                    <a:pt x="320135" y="170879"/>
                    <a:pt x="320135" y="166973"/>
                  </a:cubicBezTo>
                  <a:cubicBezTo>
                    <a:pt x="320135" y="163068"/>
                    <a:pt x="323374" y="159829"/>
                    <a:pt x="327279" y="159829"/>
                  </a:cubicBezTo>
                  <a:lnTo>
                    <a:pt x="372237" y="159829"/>
                  </a:lnTo>
                  <a:cubicBezTo>
                    <a:pt x="376142" y="159829"/>
                    <a:pt x="379381" y="163068"/>
                    <a:pt x="379381" y="166973"/>
                  </a:cubicBezTo>
                  <a:lnTo>
                    <a:pt x="379381" y="212598"/>
                  </a:lnTo>
                  <a:cubicBezTo>
                    <a:pt x="379381" y="216503"/>
                    <a:pt x="376142" y="219742"/>
                    <a:pt x="372237" y="219742"/>
                  </a:cubicBezTo>
                  <a:lnTo>
                    <a:pt x="330613" y="219742"/>
                  </a:lnTo>
                  <a:cubicBezTo>
                    <a:pt x="326898" y="236982"/>
                    <a:pt x="320040" y="253555"/>
                    <a:pt x="310515" y="268319"/>
                  </a:cubicBezTo>
                  <a:lnTo>
                    <a:pt x="326708" y="284512"/>
                  </a:lnTo>
                  <a:cubicBezTo>
                    <a:pt x="329470" y="287274"/>
                    <a:pt x="329470" y="291846"/>
                    <a:pt x="326708" y="294608"/>
                  </a:cubicBezTo>
                  <a:cubicBezTo>
                    <a:pt x="325279" y="296037"/>
                    <a:pt x="323469" y="296704"/>
                    <a:pt x="321659" y="296704"/>
                  </a:cubicBezTo>
                  <a:close/>
                  <a:moveTo>
                    <a:pt x="56007" y="226409"/>
                  </a:moveTo>
                  <a:cubicBezTo>
                    <a:pt x="52769" y="226409"/>
                    <a:pt x="49816" y="224123"/>
                    <a:pt x="49054" y="220789"/>
                  </a:cubicBezTo>
                  <a:cubicBezTo>
                    <a:pt x="49054" y="220408"/>
                    <a:pt x="48863" y="220028"/>
                    <a:pt x="48768" y="219646"/>
                  </a:cubicBezTo>
                  <a:lnTo>
                    <a:pt x="7144" y="219646"/>
                  </a:lnTo>
                  <a:cubicBezTo>
                    <a:pt x="3239" y="219646"/>
                    <a:pt x="0" y="216408"/>
                    <a:pt x="0" y="212503"/>
                  </a:cubicBezTo>
                  <a:lnTo>
                    <a:pt x="0" y="166878"/>
                  </a:lnTo>
                  <a:cubicBezTo>
                    <a:pt x="0" y="162973"/>
                    <a:pt x="3239" y="159734"/>
                    <a:pt x="7144" y="159734"/>
                  </a:cubicBezTo>
                  <a:lnTo>
                    <a:pt x="48768" y="159734"/>
                  </a:lnTo>
                  <a:cubicBezTo>
                    <a:pt x="52388" y="142399"/>
                    <a:pt x="59150" y="126111"/>
                    <a:pt x="68771" y="111347"/>
                  </a:cubicBezTo>
                  <a:lnTo>
                    <a:pt x="59341" y="101917"/>
                  </a:lnTo>
                  <a:cubicBezTo>
                    <a:pt x="56578" y="99155"/>
                    <a:pt x="56578" y="94583"/>
                    <a:pt x="59341" y="91821"/>
                  </a:cubicBezTo>
                  <a:cubicBezTo>
                    <a:pt x="62103" y="89059"/>
                    <a:pt x="66675" y="89059"/>
                    <a:pt x="69437" y="91821"/>
                  </a:cubicBezTo>
                  <a:lnTo>
                    <a:pt x="83058" y="105442"/>
                  </a:lnTo>
                  <a:cubicBezTo>
                    <a:pt x="85534" y="107918"/>
                    <a:pt x="85820" y="111823"/>
                    <a:pt x="83820" y="114586"/>
                  </a:cubicBezTo>
                  <a:cubicBezTo>
                    <a:pt x="72390" y="130588"/>
                    <a:pt x="64960" y="148590"/>
                    <a:pt x="61722" y="168116"/>
                  </a:cubicBezTo>
                  <a:cubicBezTo>
                    <a:pt x="61150" y="171545"/>
                    <a:pt x="58198" y="174117"/>
                    <a:pt x="54673" y="174117"/>
                  </a:cubicBezTo>
                  <a:lnTo>
                    <a:pt x="14288" y="174117"/>
                  </a:lnTo>
                  <a:lnTo>
                    <a:pt x="14288" y="205454"/>
                  </a:lnTo>
                  <a:lnTo>
                    <a:pt x="54673" y="205454"/>
                  </a:lnTo>
                  <a:cubicBezTo>
                    <a:pt x="58198" y="205454"/>
                    <a:pt x="61150" y="207931"/>
                    <a:pt x="61722" y="211455"/>
                  </a:cubicBezTo>
                  <a:cubicBezTo>
                    <a:pt x="62103" y="213646"/>
                    <a:pt x="62484" y="215741"/>
                    <a:pt x="62960" y="217837"/>
                  </a:cubicBezTo>
                  <a:cubicBezTo>
                    <a:pt x="63818" y="221647"/>
                    <a:pt x="61341" y="225457"/>
                    <a:pt x="57531" y="226314"/>
                  </a:cubicBezTo>
                  <a:cubicBezTo>
                    <a:pt x="57055" y="226409"/>
                    <a:pt x="56483" y="226504"/>
                    <a:pt x="56007" y="226504"/>
                  </a:cubicBezTo>
                  <a:close/>
                  <a:moveTo>
                    <a:pt x="314325" y="140113"/>
                  </a:moveTo>
                  <a:cubicBezTo>
                    <a:pt x="311658" y="140113"/>
                    <a:pt x="308991" y="138589"/>
                    <a:pt x="307848" y="135922"/>
                  </a:cubicBezTo>
                  <a:cubicBezTo>
                    <a:pt x="304419" y="128492"/>
                    <a:pt x="300323" y="121253"/>
                    <a:pt x="295465" y="114490"/>
                  </a:cubicBezTo>
                  <a:cubicBezTo>
                    <a:pt x="293465" y="111633"/>
                    <a:pt x="293751" y="107728"/>
                    <a:pt x="296228" y="105346"/>
                  </a:cubicBezTo>
                  <a:lnTo>
                    <a:pt x="324803" y="76771"/>
                  </a:lnTo>
                  <a:lnTo>
                    <a:pt x="302609" y="54578"/>
                  </a:lnTo>
                  <a:lnTo>
                    <a:pt x="274034" y="83153"/>
                  </a:lnTo>
                  <a:cubicBezTo>
                    <a:pt x="271558" y="85630"/>
                    <a:pt x="267653" y="85915"/>
                    <a:pt x="264890" y="83915"/>
                  </a:cubicBezTo>
                  <a:cubicBezTo>
                    <a:pt x="248698" y="72390"/>
                    <a:pt x="230696" y="64865"/>
                    <a:pt x="211360" y="61722"/>
                  </a:cubicBezTo>
                  <a:cubicBezTo>
                    <a:pt x="207931" y="61150"/>
                    <a:pt x="205359" y="58198"/>
                    <a:pt x="205359" y="54673"/>
                  </a:cubicBezTo>
                  <a:lnTo>
                    <a:pt x="205359" y="35528"/>
                  </a:lnTo>
                  <a:cubicBezTo>
                    <a:pt x="205359" y="31623"/>
                    <a:pt x="208597" y="28384"/>
                    <a:pt x="212503" y="28384"/>
                  </a:cubicBezTo>
                  <a:cubicBezTo>
                    <a:pt x="216408" y="28384"/>
                    <a:pt x="219646" y="31623"/>
                    <a:pt x="219646" y="35528"/>
                  </a:cubicBezTo>
                  <a:lnTo>
                    <a:pt x="219646" y="48768"/>
                  </a:lnTo>
                  <a:cubicBezTo>
                    <a:pt x="236887" y="52388"/>
                    <a:pt x="253174" y="59150"/>
                    <a:pt x="268129" y="68866"/>
                  </a:cubicBezTo>
                  <a:lnTo>
                    <a:pt x="297561" y="39433"/>
                  </a:lnTo>
                  <a:cubicBezTo>
                    <a:pt x="300228" y="36766"/>
                    <a:pt x="304990" y="36766"/>
                    <a:pt x="307658" y="39433"/>
                  </a:cubicBezTo>
                  <a:lnTo>
                    <a:pt x="339947" y="71723"/>
                  </a:lnTo>
                  <a:cubicBezTo>
                    <a:pt x="341281" y="73057"/>
                    <a:pt x="342043" y="74866"/>
                    <a:pt x="342043" y="76771"/>
                  </a:cubicBezTo>
                  <a:cubicBezTo>
                    <a:pt x="342043" y="78677"/>
                    <a:pt x="341281" y="80486"/>
                    <a:pt x="339947" y="81820"/>
                  </a:cubicBezTo>
                  <a:lnTo>
                    <a:pt x="310515" y="111252"/>
                  </a:lnTo>
                  <a:cubicBezTo>
                    <a:pt x="314420" y="117253"/>
                    <a:pt x="317849" y="123539"/>
                    <a:pt x="320802" y="129921"/>
                  </a:cubicBezTo>
                  <a:cubicBezTo>
                    <a:pt x="322421" y="133540"/>
                    <a:pt x="320802" y="137731"/>
                    <a:pt x="317278" y="139351"/>
                  </a:cubicBezTo>
                  <a:cubicBezTo>
                    <a:pt x="316325" y="139827"/>
                    <a:pt x="315278" y="140017"/>
                    <a:pt x="314325" y="140017"/>
                  </a:cubicBezTo>
                  <a:close/>
                  <a:moveTo>
                    <a:pt x="110299" y="85249"/>
                  </a:moveTo>
                  <a:cubicBezTo>
                    <a:pt x="108490" y="85249"/>
                    <a:pt x="106680" y="84582"/>
                    <a:pt x="105251" y="83153"/>
                  </a:cubicBezTo>
                  <a:lnTo>
                    <a:pt x="76676" y="54578"/>
                  </a:lnTo>
                  <a:lnTo>
                    <a:pt x="56388" y="74866"/>
                  </a:lnTo>
                  <a:cubicBezTo>
                    <a:pt x="53626" y="77629"/>
                    <a:pt x="49054" y="77629"/>
                    <a:pt x="46292" y="74866"/>
                  </a:cubicBezTo>
                  <a:cubicBezTo>
                    <a:pt x="43529" y="72104"/>
                    <a:pt x="43529" y="67532"/>
                    <a:pt x="46292" y="64770"/>
                  </a:cubicBezTo>
                  <a:lnTo>
                    <a:pt x="71628" y="39433"/>
                  </a:lnTo>
                  <a:cubicBezTo>
                    <a:pt x="74295" y="36766"/>
                    <a:pt x="79057" y="36766"/>
                    <a:pt x="81724" y="39433"/>
                  </a:cubicBezTo>
                  <a:lnTo>
                    <a:pt x="111157" y="68866"/>
                  </a:lnTo>
                  <a:cubicBezTo>
                    <a:pt x="126016" y="59246"/>
                    <a:pt x="142589" y="52388"/>
                    <a:pt x="159639" y="48768"/>
                  </a:cubicBezTo>
                  <a:lnTo>
                    <a:pt x="159639" y="7144"/>
                  </a:lnTo>
                  <a:cubicBezTo>
                    <a:pt x="159639" y="3238"/>
                    <a:pt x="162877" y="0"/>
                    <a:pt x="166783" y="0"/>
                  </a:cubicBezTo>
                  <a:lnTo>
                    <a:pt x="202692" y="0"/>
                  </a:lnTo>
                  <a:cubicBezTo>
                    <a:pt x="206597" y="0"/>
                    <a:pt x="209836" y="3238"/>
                    <a:pt x="209836" y="7144"/>
                  </a:cubicBezTo>
                  <a:cubicBezTo>
                    <a:pt x="209836" y="11049"/>
                    <a:pt x="206597" y="14288"/>
                    <a:pt x="202692" y="14288"/>
                  </a:cubicBezTo>
                  <a:lnTo>
                    <a:pt x="173926" y="14288"/>
                  </a:lnTo>
                  <a:lnTo>
                    <a:pt x="173926" y="54673"/>
                  </a:lnTo>
                  <a:cubicBezTo>
                    <a:pt x="173926" y="58198"/>
                    <a:pt x="171450" y="61150"/>
                    <a:pt x="167926" y="61722"/>
                  </a:cubicBezTo>
                  <a:cubicBezTo>
                    <a:pt x="148876" y="64865"/>
                    <a:pt x="130302" y="72580"/>
                    <a:pt x="114395" y="83915"/>
                  </a:cubicBezTo>
                  <a:cubicBezTo>
                    <a:pt x="113157" y="84772"/>
                    <a:pt x="111728" y="85249"/>
                    <a:pt x="110299" y="852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78" name="Google Shape;278;p52"/>
            <p:cNvSpPr/>
            <p:nvPr/>
          </p:nvSpPr>
          <p:spPr>
            <a:xfrm>
              <a:off x="6178295" y="4533232"/>
              <a:ext cx="178689" cy="178212"/>
            </a:xfrm>
            <a:custGeom>
              <a:rect b="b" l="l" r="r" t="t"/>
              <a:pathLst>
                <a:path extrusionOk="0" h="178212" w="178689">
                  <a:moveTo>
                    <a:pt x="80867" y="178118"/>
                  </a:moveTo>
                  <a:cubicBezTo>
                    <a:pt x="80867" y="178118"/>
                    <a:pt x="80391" y="178118"/>
                    <a:pt x="80105" y="178118"/>
                  </a:cubicBezTo>
                  <a:cubicBezTo>
                    <a:pt x="34480" y="173450"/>
                    <a:pt x="0" y="135255"/>
                    <a:pt x="0" y="89345"/>
                  </a:cubicBezTo>
                  <a:cubicBezTo>
                    <a:pt x="0" y="48768"/>
                    <a:pt x="27432" y="13240"/>
                    <a:pt x="66675" y="2953"/>
                  </a:cubicBezTo>
                  <a:cubicBezTo>
                    <a:pt x="70485" y="2000"/>
                    <a:pt x="74390" y="4191"/>
                    <a:pt x="75438" y="8096"/>
                  </a:cubicBezTo>
                  <a:cubicBezTo>
                    <a:pt x="76391" y="11906"/>
                    <a:pt x="74200" y="15812"/>
                    <a:pt x="70295" y="16859"/>
                  </a:cubicBezTo>
                  <a:cubicBezTo>
                    <a:pt x="37338" y="25527"/>
                    <a:pt x="14288" y="55340"/>
                    <a:pt x="14288" y="89440"/>
                  </a:cubicBezTo>
                  <a:cubicBezTo>
                    <a:pt x="14288" y="128016"/>
                    <a:pt x="43244" y="160115"/>
                    <a:pt x="81534" y="164021"/>
                  </a:cubicBezTo>
                  <a:cubicBezTo>
                    <a:pt x="85439" y="164402"/>
                    <a:pt x="88297" y="167926"/>
                    <a:pt x="87916" y="171831"/>
                  </a:cubicBezTo>
                  <a:cubicBezTo>
                    <a:pt x="87535" y="175546"/>
                    <a:pt x="84392" y="178213"/>
                    <a:pt x="80772" y="178213"/>
                  </a:cubicBezTo>
                  <a:close/>
                  <a:moveTo>
                    <a:pt x="118301" y="173355"/>
                  </a:moveTo>
                  <a:cubicBezTo>
                    <a:pt x="115443" y="173355"/>
                    <a:pt x="112681" y="171545"/>
                    <a:pt x="111633" y="168688"/>
                  </a:cubicBezTo>
                  <a:cubicBezTo>
                    <a:pt x="110204" y="164973"/>
                    <a:pt x="112109" y="160877"/>
                    <a:pt x="115824" y="159449"/>
                  </a:cubicBezTo>
                  <a:cubicBezTo>
                    <a:pt x="144875" y="148495"/>
                    <a:pt x="164402" y="120301"/>
                    <a:pt x="164402" y="89249"/>
                  </a:cubicBezTo>
                  <a:cubicBezTo>
                    <a:pt x="164402" y="47911"/>
                    <a:pt x="130778" y="14288"/>
                    <a:pt x="89440" y="14288"/>
                  </a:cubicBezTo>
                  <a:cubicBezTo>
                    <a:pt x="85534" y="14288"/>
                    <a:pt x="82296" y="11049"/>
                    <a:pt x="82296" y="7144"/>
                  </a:cubicBezTo>
                  <a:cubicBezTo>
                    <a:pt x="82296" y="3238"/>
                    <a:pt x="85534" y="0"/>
                    <a:pt x="89440" y="0"/>
                  </a:cubicBezTo>
                  <a:cubicBezTo>
                    <a:pt x="138684" y="0"/>
                    <a:pt x="178689" y="40100"/>
                    <a:pt x="178689" y="89249"/>
                  </a:cubicBezTo>
                  <a:cubicBezTo>
                    <a:pt x="178689" y="126206"/>
                    <a:pt x="155448" y="159829"/>
                    <a:pt x="120872" y="172879"/>
                  </a:cubicBezTo>
                  <a:cubicBezTo>
                    <a:pt x="120015" y="173164"/>
                    <a:pt x="119158" y="173355"/>
                    <a:pt x="118396" y="1733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79" name="Google Shape;279;p52"/>
            <p:cNvSpPr/>
            <p:nvPr/>
          </p:nvSpPr>
          <p:spPr>
            <a:xfrm>
              <a:off x="5831680" y="4291202"/>
              <a:ext cx="297846" cy="297846"/>
            </a:xfrm>
            <a:custGeom>
              <a:rect b="b" l="l" r="r" t="t"/>
              <a:pathLst>
                <a:path extrusionOk="0" h="297846" w="297846">
                  <a:moveTo>
                    <a:pt x="166783" y="297847"/>
                  </a:moveTo>
                  <a:lnTo>
                    <a:pt x="131350" y="297847"/>
                  </a:lnTo>
                  <a:cubicBezTo>
                    <a:pt x="127444" y="297847"/>
                    <a:pt x="124206" y="294608"/>
                    <a:pt x="124206" y="290703"/>
                  </a:cubicBezTo>
                  <a:lnTo>
                    <a:pt x="124206" y="259556"/>
                  </a:lnTo>
                  <a:cubicBezTo>
                    <a:pt x="111538" y="256699"/>
                    <a:pt x="99346" y="251651"/>
                    <a:pt x="88297" y="244793"/>
                  </a:cubicBezTo>
                  <a:lnTo>
                    <a:pt x="66389" y="266700"/>
                  </a:lnTo>
                  <a:cubicBezTo>
                    <a:pt x="63627" y="269462"/>
                    <a:pt x="59055" y="269462"/>
                    <a:pt x="56293" y="266700"/>
                  </a:cubicBezTo>
                  <a:lnTo>
                    <a:pt x="31242" y="241650"/>
                  </a:lnTo>
                  <a:cubicBezTo>
                    <a:pt x="28480" y="238887"/>
                    <a:pt x="28480" y="234315"/>
                    <a:pt x="31242" y="231553"/>
                  </a:cubicBezTo>
                  <a:lnTo>
                    <a:pt x="40196" y="222600"/>
                  </a:lnTo>
                  <a:cubicBezTo>
                    <a:pt x="42958" y="219837"/>
                    <a:pt x="47530" y="219837"/>
                    <a:pt x="50292" y="222600"/>
                  </a:cubicBezTo>
                  <a:cubicBezTo>
                    <a:pt x="53054" y="225362"/>
                    <a:pt x="53054" y="229934"/>
                    <a:pt x="50292" y="232696"/>
                  </a:cubicBezTo>
                  <a:lnTo>
                    <a:pt x="46387" y="236601"/>
                  </a:lnTo>
                  <a:lnTo>
                    <a:pt x="61341" y="251555"/>
                  </a:lnTo>
                  <a:lnTo>
                    <a:pt x="82391" y="230505"/>
                  </a:lnTo>
                  <a:cubicBezTo>
                    <a:pt x="84868" y="228029"/>
                    <a:pt x="88678" y="227743"/>
                    <a:pt x="91535" y="229743"/>
                  </a:cubicBezTo>
                  <a:cubicBezTo>
                    <a:pt x="103632" y="238316"/>
                    <a:pt x="117824" y="244126"/>
                    <a:pt x="132588" y="246698"/>
                  </a:cubicBezTo>
                  <a:cubicBezTo>
                    <a:pt x="136017" y="247269"/>
                    <a:pt x="138494" y="250222"/>
                    <a:pt x="138494" y="253746"/>
                  </a:cubicBezTo>
                  <a:lnTo>
                    <a:pt x="138494" y="283559"/>
                  </a:lnTo>
                  <a:lnTo>
                    <a:pt x="159639" y="283559"/>
                  </a:lnTo>
                  <a:lnTo>
                    <a:pt x="159639" y="267557"/>
                  </a:lnTo>
                  <a:cubicBezTo>
                    <a:pt x="159639" y="263652"/>
                    <a:pt x="162878" y="260413"/>
                    <a:pt x="166783" y="260413"/>
                  </a:cubicBezTo>
                  <a:cubicBezTo>
                    <a:pt x="170688" y="260413"/>
                    <a:pt x="173927" y="263652"/>
                    <a:pt x="173927" y="267557"/>
                  </a:cubicBezTo>
                  <a:lnTo>
                    <a:pt x="173927" y="290703"/>
                  </a:lnTo>
                  <a:cubicBezTo>
                    <a:pt x="173927" y="294608"/>
                    <a:pt x="170688" y="297847"/>
                    <a:pt x="166783" y="297847"/>
                  </a:cubicBezTo>
                  <a:close/>
                  <a:moveTo>
                    <a:pt x="236887" y="268796"/>
                  </a:moveTo>
                  <a:cubicBezTo>
                    <a:pt x="234982" y="268796"/>
                    <a:pt x="233172" y="268034"/>
                    <a:pt x="231839" y="266700"/>
                  </a:cubicBezTo>
                  <a:lnTo>
                    <a:pt x="209741" y="244793"/>
                  </a:lnTo>
                  <a:cubicBezTo>
                    <a:pt x="204311" y="248221"/>
                    <a:pt x="198692" y="251175"/>
                    <a:pt x="192786" y="253651"/>
                  </a:cubicBezTo>
                  <a:cubicBezTo>
                    <a:pt x="189167" y="255175"/>
                    <a:pt x="184976" y="253460"/>
                    <a:pt x="183452" y="249841"/>
                  </a:cubicBezTo>
                  <a:cubicBezTo>
                    <a:pt x="181928" y="246221"/>
                    <a:pt x="183642" y="242030"/>
                    <a:pt x="187262" y="240506"/>
                  </a:cubicBezTo>
                  <a:cubicBezTo>
                    <a:pt x="194024" y="237649"/>
                    <a:pt x="200501" y="234125"/>
                    <a:pt x="206502" y="229838"/>
                  </a:cubicBezTo>
                  <a:cubicBezTo>
                    <a:pt x="209360" y="227838"/>
                    <a:pt x="213170" y="228124"/>
                    <a:pt x="215646" y="230600"/>
                  </a:cubicBezTo>
                  <a:lnTo>
                    <a:pt x="236792" y="251651"/>
                  </a:lnTo>
                  <a:lnTo>
                    <a:pt x="251650" y="236696"/>
                  </a:lnTo>
                  <a:lnTo>
                    <a:pt x="230600" y="215551"/>
                  </a:lnTo>
                  <a:cubicBezTo>
                    <a:pt x="228124" y="213075"/>
                    <a:pt x="227838" y="209169"/>
                    <a:pt x="229838" y="206312"/>
                  </a:cubicBezTo>
                  <a:cubicBezTo>
                    <a:pt x="238411" y="194405"/>
                    <a:pt x="244316" y="180213"/>
                    <a:pt x="246793" y="165450"/>
                  </a:cubicBezTo>
                  <a:cubicBezTo>
                    <a:pt x="247364" y="162020"/>
                    <a:pt x="250317" y="159544"/>
                    <a:pt x="253841" y="159544"/>
                  </a:cubicBezTo>
                  <a:lnTo>
                    <a:pt x="283559" y="159544"/>
                  </a:lnTo>
                  <a:lnTo>
                    <a:pt x="283559" y="155734"/>
                  </a:lnTo>
                  <a:cubicBezTo>
                    <a:pt x="283559" y="151829"/>
                    <a:pt x="286798" y="148590"/>
                    <a:pt x="290703" y="148590"/>
                  </a:cubicBezTo>
                  <a:cubicBezTo>
                    <a:pt x="294608" y="148590"/>
                    <a:pt x="297847" y="151829"/>
                    <a:pt x="297847" y="155734"/>
                  </a:cubicBezTo>
                  <a:lnTo>
                    <a:pt x="297847" y="166688"/>
                  </a:lnTo>
                  <a:cubicBezTo>
                    <a:pt x="297847" y="170593"/>
                    <a:pt x="294608" y="173831"/>
                    <a:pt x="290703" y="173831"/>
                  </a:cubicBezTo>
                  <a:lnTo>
                    <a:pt x="259651" y="173831"/>
                  </a:lnTo>
                  <a:cubicBezTo>
                    <a:pt x="256794" y="186595"/>
                    <a:pt x="251746" y="198787"/>
                    <a:pt x="244793" y="209645"/>
                  </a:cubicBezTo>
                  <a:lnTo>
                    <a:pt x="266700" y="231648"/>
                  </a:lnTo>
                  <a:cubicBezTo>
                    <a:pt x="269462" y="234410"/>
                    <a:pt x="269462" y="238982"/>
                    <a:pt x="266700" y="241745"/>
                  </a:cubicBezTo>
                  <a:lnTo>
                    <a:pt x="241745" y="266795"/>
                  </a:lnTo>
                  <a:cubicBezTo>
                    <a:pt x="240411" y="268129"/>
                    <a:pt x="238601" y="268891"/>
                    <a:pt x="236696" y="268891"/>
                  </a:cubicBezTo>
                  <a:lnTo>
                    <a:pt x="236696" y="268891"/>
                  </a:lnTo>
                  <a:close/>
                  <a:moveTo>
                    <a:pt x="55055" y="205835"/>
                  </a:moveTo>
                  <a:cubicBezTo>
                    <a:pt x="52483" y="205835"/>
                    <a:pt x="50006" y="204502"/>
                    <a:pt x="48768" y="202025"/>
                  </a:cubicBezTo>
                  <a:cubicBezTo>
                    <a:pt x="44006" y="193072"/>
                    <a:pt x="40481" y="183547"/>
                    <a:pt x="38291" y="173736"/>
                  </a:cubicBezTo>
                  <a:lnTo>
                    <a:pt x="7144" y="173736"/>
                  </a:lnTo>
                  <a:cubicBezTo>
                    <a:pt x="3239" y="173736"/>
                    <a:pt x="0" y="170498"/>
                    <a:pt x="0" y="166592"/>
                  </a:cubicBezTo>
                  <a:lnTo>
                    <a:pt x="0" y="131159"/>
                  </a:lnTo>
                  <a:cubicBezTo>
                    <a:pt x="0" y="127254"/>
                    <a:pt x="3239" y="124016"/>
                    <a:pt x="7144" y="124016"/>
                  </a:cubicBezTo>
                  <a:lnTo>
                    <a:pt x="38291" y="124016"/>
                  </a:lnTo>
                  <a:cubicBezTo>
                    <a:pt x="41053" y="111347"/>
                    <a:pt x="46101" y="99346"/>
                    <a:pt x="53150" y="88106"/>
                  </a:cubicBezTo>
                  <a:lnTo>
                    <a:pt x="31147" y="66104"/>
                  </a:lnTo>
                  <a:cubicBezTo>
                    <a:pt x="28384" y="63341"/>
                    <a:pt x="28384" y="58769"/>
                    <a:pt x="31147" y="56007"/>
                  </a:cubicBezTo>
                  <a:cubicBezTo>
                    <a:pt x="33909" y="53245"/>
                    <a:pt x="38576" y="53150"/>
                    <a:pt x="41339" y="56007"/>
                  </a:cubicBezTo>
                  <a:cubicBezTo>
                    <a:pt x="41624" y="56293"/>
                    <a:pt x="41910" y="56674"/>
                    <a:pt x="42196" y="56960"/>
                  </a:cubicBezTo>
                  <a:lnTo>
                    <a:pt x="67437" y="82296"/>
                  </a:lnTo>
                  <a:cubicBezTo>
                    <a:pt x="69914" y="84773"/>
                    <a:pt x="70199" y="88583"/>
                    <a:pt x="68199" y="91440"/>
                  </a:cubicBezTo>
                  <a:cubicBezTo>
                    <a:pt x="59341" y="103918"/>
                    <a:pt x="53721" y="117729"/>
                    <a:pt x="51244" y="132398"/>
                  </a:cubicBezTo>
                  <a:cubicBezTo>
                    <a:pt x="50673" y="135827"/>
                    <a:pt x="47720" y="138398"/>
                    <a:pt x="44196" y="138398"/>
                  </a:cubicBezTo>
                  <a:lnTo>
                    <a:pt x="14383" y="138398"/>
                  </a:lnTo>
                  <a:lnTo>
                    <a:pt x="14383" y="159544"/>
                  </a:lnTo>
                  <a:lnTo>
                    <a:pt x="44196" y="159544"/>
                  </a:lnTo>
                  <a:cubicBezTo>
                    <a:pt x="47720" y="159544"/>
                    <a:pt x="50673" y="162116"/>
                    <a:pt x="51244" y="165545"/>
                  </a:cubicBezTo>
                  <a:cubicBezTo>
                    <a:pt x="52959" y="175927"/>
                    <a:pt x="56388" y="186023"/>
                    <a:pt x="61341" y="195453"/>
                  </a:cubicBezTo>
                  <a:cubicBezTo>
                    <a:pt x="63151" y="198977"/>
                    <a:pt x="61913" y="203263"/>
                    <a:pt x="58388" y="205073"/>
                  </a:cubicBezTo>
                  <a:cubicBezTo>
                    <a:pt x="57341" y="205645"/>
                    <a:pt x="56197" y="205931"/>
                    <a:pt x="55055" y="205931"/>
                  </a:cubicBezTo>
                  <a:close/>
                  <a:moveTo>
                    <a:pt x="277273" y="138303"/>
                  </a:moveTo>
                  <a:lnTo>
                    <a:pt x="253937" y="138303"/>
                  </a:lnTo>
                  <a:cubicBezTo>
                    <a:pt x="250412" y="138303"/>
                    <a:pt x="247460" y="135827"/>
                    <a:pt x="246888" y="132398"/>
                  </a:cubicBezTo>
                  <a:cubicBezTo>
                    <a:pt x="244316" y="117443"/>
                    <a:pt x="238601" y="103727"/>
                    <a:pt x="229838" y="91440"/>
                  </a:cubicBezTo>
                  <a:cubicBezTo>
                    <a:pt x="227838" y="88583"/>
                    <a:pt x="228124" y="84677"/>
                    <a:pt x="230600" y="82296"/>
                  </a:cubicBezTo>
                  <a:lnTo>
                    <a:pt x="251650" y="61151"/>
                  </a:lnTo>
                  <a:lnTo>
                    <a:pt x="236792" y="46196"/>
                  </a:lnTo>
                  <a:lnTo>
                    <a:pt x="215646" y="67342"/>
                  </a:lnTo>
                  <a:cubicBezTo>
                    <a:pt x="213170" y="69818"/>
                    <a:pt x="209264" y="70104"/>
                    <a:pt x="206407" y="68104"/>
                  </a:cubicBezTo>
                  <a:cubicBezTo>
                    <a:pt x="194215" y="59341"/>
                    <a:pt x="180404" y="53626"/>
                    <a:pt x="165449" y="51054"/>
                  </a:cubicBezTo>
                  <a:cubicBezTo>
                    <a:pt x="162020" y="50483"/>
                    <a:pt x="159544" y="47530"/>
                    <a:pt x="159544" y="44006"/>
                  </a:cubicBezTo>
                  <a:lnTo>
                    <a:pt x="159544" y="14288"/>
                  </a:lnTo>
                  <a:lnTo>
                    <a:pt x="138398" y="14288"/>
                  </a:lnTo>
                  <a:lnTo>
                    <a:pt x="138398" y="44006"/>
                  </a:lnTo>
                  <a:cubicBezTo>
                    <a:pt x="138398" y="47530"/>
                    <a:pt x="135922" y="50483"/>
                    <a:pt x="132493" y="51054"/>
                  </a:cubicBezTo>
                  <a:cubicBezTo>
                    <a:pt x="117729" y="53626"/>
                    <a:pt x="103537" y="59436"/>
                    <a:pt x="91535" y="68104"/>
                  </a:cubicBezTo>
                  <a:cubicBezTo>
                    <a:pt x="88678" y="70104"/>
                    <a:pt x="84773" y="69818"/>
                    <a:pt x="82296" y="67342"/>
                  </a:cubicBezTo>
                  <a:lnTo>
                    <a:pt x="58198" y="43148"/>
                  </a:lnTo>
                  <a:cubicBezTo>
                    <a:pt x="55435" y="40386"/>
                    <a:pt x="55435" y="35814"/>
                    <a:pt x="58198" y="33052"/>
                  </a:cubicBezTo>
                  <a:cubicBezTo>
                    <a:pt x="60960" y="30290"/>
                    <a:pt x="65532" y="30290"/>
                    <a:pt x="68294" y="33052"/>
                  </a:cubicBezTo>
                  <a:lnTo>
                    <a:pt x="88202" y="53054"/>
                  </a:lnTo>
                  <a:cubicBezTo>
                    <a:pt x="99155" y="46101"/>
                    <a:pt x="111347" y="41053"/>
                    <a:pt x="124111" y="38195"/>
                  </a:cubicBezTo>
                  <a:lnTo>
                    <a:pt x="124111" y="7144"/>
                  </a:lnTo>
                  <a:cubicBezTo>
                    <a:pt x="124111" y="3238"/>
                    <a:pt x="127349" y="0"/>
                    <a:pt x="131255" y="0"/>
                  </a:cubicBezTo>
                  <a:lnTo>
                    <a:pt x="166688" y="0"/>
                  </a:lnTo>
                  <a:cubicBezTo>
                    <a:pt x="170593" y="0"/>
                    <a:pt x="173831" y="3238"/>
                    <a:pt x="173831" y="7144"/>
                  </a:cubicBezTo>
                  <a:lnTo>
                    <a:pt x="173831" y="38195"/>
                  </a:lnTo>
                  <a:cubicBezTo>
                    <a:pt x="186690" y="41053"/>
                    <a:pt x="198692" y="46101"/>
                    <a:pt x="209741" y="53054"/>
                  </a:cubicBezTo>
                  <a:lnTo>
                    <a:pt x="231743" y="31052"/>
                  </a:lnTo>
                  <a:cubicBezTo>
                    <a:pt x="233077" y="29718"/>
                    <a:pt x="234887" y="28956"/>
                    <a:pt x="236792" y="28956"/>
                  </a:cubicBezTo>
                  <a:lnTo>
                    <a:pt x="236792" y="28956"/>
                  </a:lnTo>
                  <a:cubicBezTo>
                    <a:pt x="238697" y="28956"/>
                    <a:pt x="240506" y="29718"/>
                    <a:pt x="241840" y="31052"/>
                  </a:cubicBezTo>
                  <a:lnTo>
                    <a:pt x="266795" y="56102"/>
                  </a:lnTo>
                  <a:cubicBezTo>
                    <a:pt x="269558" y="58865"/>
                    <a:pt x="269558" y="63437"/>
                    <a:pt x="266795" y="66199"/>
                  </a:cubicBezTo>
                  <a:lnTo>
                    <a:pt x="244888" y="88202"/>
                  </a:lnTo>
                  <a:cubicBezTo>
                    <a:pt x="251936" y="99251"/>
                    <a:pt x="256889" y="111252"/>
                    <a:pt x="259747" y="124111"/>
                  </a:cubicBezTo>
                  <a:lnTo>
                    <a:pt x="277178" y="124111"/>
                  </a:lnTo>
                  <a:cubicBezTo>
                    <a:pt x="281083" y="124111"/>
                    <a:pt x="284321" y="127349"/>
                    <a:pt x="284321" y="131254"/>
                  </a:cubicBezTo>
                  <a:cubicBezTo>
                    <a:pt x="284321" y="135160"/>
                    <a:pt x="281083" y="138398"/>
                    <a:pt x="277178" y="1383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80" name="Google Shape;280;p52"/>
            <p:cNvSpPr/>
            <p:nvPr/>
          </p:nvSpPr>
          <p:spPr>
            <a:xfrm>
              <a:off x="5909880" y="4368926"/>
              <a:ext cx="142017" cy="142017"/>
            </a:xfrm>
            <a:custGeom>
              <a:rect b="b" l="l" r="r" t="t"/>
              <a:pathLst>
                <a:path extrusionOk="0" h="142017" w="142017">
                  <a:moveTo>
                    <a:pt x="70866" y="142018"/>
                  </a:moveTo>
                  <a:cubicBezTo>
                    <a:pt x="60389" y="142018"/>
                    <a:pt x="50292" y="139827"/>
                    <a:pt x="40862" y="135350"/>
                  </a:cubicBezTo>
                  <a:cubicBezTo>
                    <a:pt x="37243" y="133636"/>
                    <a:pt x="35719" y="129445"/>
                    <a:pt x="37433" y="125825"/>
                  </a:cubicBezTo>
                  <a:cubicBezTo>
                    <a:pt x="39148" y="122301"/>
                    <a:pt x="43339" y="120682"/>
                    <a:pt x="46958" y="122396"/>
                  </a:cubicBezTo>
                  <a:cubicBezTo>
                    <a:pt x="54483" y="125921"/>
                    <a:pt x="62579" y="127730"/>
                    <a:pt x="70961" y="127730"/>
                  </a:cubicBezTo>
                  <a:cubicBezTo>
                    <a:pt x="102299" y="127730"/>
                    <a:pt x="127730" y="102299"/>
                    <a:pt x="127730" y="71057"/>
                  </a:cubicBezTo>
                  <a:cubicBezTo>
                    <a:pt x="127730" y="39814"/>
                    <a:pt x="102299" y="14288"/>
                    <a:pt x="70961" y="14288"/>
                  </a:cubicBezTo>
                  <a:cubicBezTo>
                    <a:pt x="39624" y="14288"/>
                    <a:pt x="14288" y="39719"/>
                    <a:pt x="14288" y="71057"/>
                  </a:cubicBezTo>
                  <a:cubicBezTo>
                    <a:pt x="14288" y="81248"/>
                    <a:pt x="17050" y="91345"/>
                    <a:pt x="22289" y="100013"/>
                  </a:cubicBezTo>
                  <a:cubicBezTo>
                    <a:pt x="24289" y="103442"/>
                    <a:pt x="23241" y="107823"/>
                    <a:pt x="19812" y="109823"/>
                  </a:cubicBezTo>
                  <a:cubicBezTo>
                    <a:pt x="16383" y="111824"/>
                    <a:pt x="12002" y="110680"/>
                    <a:pt x="10001" y="107347"/>
                  </a:cubicBezTo>
                  <a:cubicBezTo>
                    <a:pt x="3524" y="96393"/>
                    <a:pt x="0" y="83820"/>
                    <a:pt x="0" y="71057"/>
                  </a:cubicBezTo>
                  <a:cubicBezTo>
                    <a:pt x="0" y="31909"/>
                    <a:pt x="31814" y="0"/>
                    <a:pt x="70961" y="0"/>
                  </a:cubicBezTo>
                  <a:cubicBezTo>
                    <a:pt x="110109" y="0"/>
                    <a:pt x="142018" y="31909"/>
                    <a:pt x="142018" y="71057"/>
                  </a:cubicBezTo>
                  <a:cubicBezTo>
                    <a:pt x="142018" y="110204"/>
                    <a:pt x="110109" y="142018"/>
                    <a:pt x="70961" y="1420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281" name="Google Shape;281;p52"/>
          <p:cNvGrpSpPr/>
          <p:nvPr/>
        </p:nvGrpSpPr>
        <p:grpSpPr>
          <a:xfrm>
            <a:off x="3184172" y="2478602"/>
            <a:ext cx="201729" cy="209926"/>
            <a:chOff x="5734906" y="1814512"/>
            <a:chExt cx="726472" cy="755998"/>
          </a:xfrm>
        </p:grpSpPr>
        <p:sp>
          <p:nvSpPr>
            <p:cNvPr id="282" name="Google Shape;282;p52"/>
            <p:cNvSpPr/>
            <p:nvPr/>
          </p:nvSpPr>
          <p:spPr>
            <a:xfrm>
              <a:off x="5734906" y="1814512"/>
              <a:ext cx="726281" cy="370332"/>
            </a:xfrm>
            <a:custGeom>
              <a:rect b="b" l="l" r="r" t="t"/>
              <a:pathLst>
                <a:path extrusionOk="0" h="370332" w="726281">
                  <a:moveTo>
                    <a:pt x="719233" y="370332"/>
                  </a:moveTo>
                  <a:lnTo>
                    <a:pt x="516731" y="370332"/>
                  </a:lnTo>
                  <a:cubicBezTo>
                    <a:pt x="512826" y="370332"/>
                    <a:pt x="509588" y="367094"/>
                    <a:pt x="509588" y="363188"/>
                  </a:cubicBezTo>
                  <a:cubicBezTo>
                    <a:pt x="509588" y="359283"/>
                    <a:pt x="512826" y="356045"/>
                    <a:pt x="516731" y="356045"/>
                  </a:cubicBezTo>
                  <a:lnTo>
                    <a:pt x="711994" y="356045"/>
                  </a:lnTo>
                  <a:cubicBezTo>
                    <a:pt x="711899" y="349853"/>
                    <a:pt x="711613" y="343757"/>
                    <a:pt x="711137" y="337661"/>
                  </a:cubicBezTo>
                  <a:cubicBezTo>
                    <a:pt x="710851" y="333756"/>
                    <a:pt x="713804" y="330327"/>
                    <a:pt x="717709" y="330041"/>
                  </a:cubicBezTo>
                  <a:cubicBezTo>
                    <a:pt x="721424" y="329851"/>
                    <a:pt x="725043" y="332708"/>
                    <a:pt x="725329" y="336614"/>
                  </a:cubicBezTo>
                  <a:cubicBezTo>
                    <a:pt x="725996" y="345376"/>
                    <a:pt x="726281" y="354330"/>
                    <a:pt x="726281" y="363188"/>
                  </a:cubicBezTo>
                  <a:cubicBezTo>
                    <a:pt x="726281" y="367094"/>
                    <a:pt x="723043" y="370332"/>
                    <a:pt x="719137" y="370332"/>
                  </a:cubicBezTo>
                  <a:close/>
                  <a:moveTo>
                    <a:pt x="478631" y="370332"/>
                  </a:moveTo>
                  <a:lnTo>
                    <a:pt x="250031" y="370332"/>
                  </a:lnTo>
                  <a:cubicBezTo>
                    <a:pt x="246126" y="370332"/>
                    <a:pt x="242888" y="367094"/>
                    <a:pt x="242888" y="363188"/>
                  </a:cubicBezTo>
                  <a:cubicBezTo>
                    <a:pt x="242888" y="359283"/>
                    <a:pt x="246126" y="356045"/>
                    <a:pt x="250031" y="356045"/>
                  </a:cubicBezTo>
                  <a:lnTo>
                    <a:pt x="478631" y="356045"/>
                  </a:lnTo>
                  <a:cubicBezTo>
                    <a:pt x="482537" y="356045"/>
                    <a:pt x="485775" y="359283"/>
                    <a:pt x="485775" y="363188"/>
                  </a:cubicBezTo>
                  <a:cubicBezTo>
                    <a:pt x="485775" y="367094"/>
                    <a:pt x="482537" y="370332"/>
                    <a:pt x="478631" y="370332"/>
                  </a:cubicBezTo>
                  <a:close/>
                  <a:moveTo>
                    <a:pt x="211931" y="370332"/>
                  </a:moveTo>
                  <a:lnTo>
                    <a:pt x="7144" y="370332"/>
                  </a:lnTo>
                  <a:cubicBezTo>
                    <a:pt x="3239" y="370332"/>
                    <a:pt x="0" y="367094"/>
                    <a:pt x="0" y="363188"/>
                  </a:cubicBezTo>
                  <a:cubicBezTo>
                    <a:pt x="0" y="355092"/>
                    <a:pt x="286" y="346900"/>
                    <a:pt x="762" y="338995"/>
                  </a:cubicBezTo>
                  <a:cubicBezTo>
                    <a:pt x="1048" y="335090"/>
                    <a:pt x="4477" y="332042"/>
                    <a:pt x="8382" y="332327"/>
                  </a:cubicBezTo>
                  <a:cubicBezTo>
                    <a:pt x="12287" y="332613"/>
                    <a:pt x="15335" y="335947"/>
                    <a:pt x="15050" y="339947"/>
                  </a:cubicBezTo>
                  <a:cubicBezTo>
                    <a:pt x="14669" y="345281"/>
                    <a:pt x="14478" y="350711"/>
                    <a:pt x="14383" y="356045"/>
                  </a:cubicBezTo>
                  <a:lnTo>
                    <a:pt x="212027" y="356045"/>
                  </a:lnTo>
                  <a:cubicBezTo>
                    <a:pt x="215932" y="356045"/>
                    <a:pt x="219170" y="359283"/>
                    <a:pt x="219170" y="363188"/>
                  </a:cubicBezTo>
                  <a:cubicBezTo>
                    <a:pt x="219170" y="367094"/>
                    <a:pt x="215932" y="370332"/>
                    <a:pt x="212027" y="370332"/>
                  </a:cubicBezTo>
                  <a:close/>
                  <a:moveTo>
                    <a:pt x="12478" y="308705"/>
                  </a:moveTo>
                  <a:cubicBezTo>
                    <a:pt x="12478" y="308705"/>
                    <a:pt x="11621" y="308705"/>
                    <a:pt x="11240" y="308610"/>
                  </a:cubicBezTo>
                  <a:cubicBezTo>
                    <a:pt x="7334" y="307943"/>
                    <a:pt x="4763" y="304229"/>
                    <a:pt x="5429" y="300323"/>
                  </a:cubicBezTo>
                  <a:cubicBezTo>
                    <a:pt x="18764" y="223838"/>
                    <a:pt x="57436" y="152210"/>
                    <a:pt x="114300" y="98679"/>
                  </a:cubicBezTo>
                  <a:cubicBezTo>
                    <a:pt x="117158" y="96012"/>
                    <a:pt x="121730" y="96107"/>
                    <a:pt x="124397" y="98965"/>
                  </a:cubicBezTo>
                  <a:cubicBezTo>
                    <a:pt x="127064" y="101822"/>
                    <a:pt x="126968" y="106394"/>
                    <a:pt x="124111" y="109061"/>
                  </a:cubicBezTo>
                  <a:cubicBezTo>
                    <a:pt x="69437" y="160496"/>
                    <a:pt x="32290" y="229362"/>
                    <a:pt x="19526" y="302800"/>
                  </a:cubicBezTo>
                  <a:cubicBezTo>
                    <a:pt x="18955" y="306229"/>
                    <a:pt x="15907" y="308705"/>
                    <a:pt x="12478" y="308705"/>
                  </a:cubicBezTo>
                  <a:close/>
                  <a:moveTo>
                    <a:pt x="713518" y="306419"/>
                  </a:moveTo>
                  <a:cubicBezTo>
                    <a:pt x="710089" y="306419"/>
                    <a:pt x="707136" y="304038"/>
                    <a:pt x="706469" y="300514"/>
                  </a:cubicBezTo>
                  <a:cubicBezTo>
                    <a:pt x="693230" y="227076"/>
                    <a:pt x="655606" y="158591"/>
                    <a:pt x="600647" y="107537"/>
                  </a:cubicBezTo>
                  <a:cubicBezTo>
                    <a:pt x="597789" y="104870"/>
                    <a:pt x="597599" y="100298"/>
                    <a:pt x="600266" y="97441"/>
                  </a:cubicBezTo>
                  <a:cubicBezTo>
                    <a:pt x="602933" y="94583"/>
                    <a:pt x="607505" y="94393"/>
                    <a:pt x="610362" y="97060"/>
                  </a:cubicBezTo>
                  <a:cubicBezTo>
                    <a:pt x="667512" y="150209"/>
                    <a:pt x="706660" y="221552"/>
                    <a:pt x="720471" y="297942"/>
                  </a:cubicBezTo>
                  <a:cubicBezTo>
                    <a:pt x="721138" y="301847"/>
                    <a:pt x="718566" y="305562"/>
                    <a:pt x="714756" y="306229"/>
                  </a:cubicBezTo>
                  <a:cubicBezTo>
                    <a:pt x="714375" y="306229"/>
                    <a:pt x="713899" y="306324"/>
                    <a:pt x="713518" y="306324"/>
                  </a:cubicBezTo>
                  <a:close/>
                  <a:moveTo>
                    <a:pt x="148209" y="86487"/>
                  </a:moveTo>
                  <a:cubicBezTo>
                    <a:pt x="146018" y="86487"/>
                    <a:pt x="143923" y="85534"/>
                    <a:pt x="142494" y="83630"/>
                  </a:cubicBezTo>
                  <a:cubicBezTo>
                    <a:pt x="140113" y="80486"/>
                    <a:pt x="140684" y="76010"/>
                    <a:pt x="143828" y="73628"/>
                  </a:cubicBezTo>
                  <a:cubicBezTo>
                    <a:pt x="206788" y="26003"/>
                    <a:pt x="281845" y="476"/>
                    <a:pt x="360902" y="0"/>
                  </a:cubicBezTo>
                  <a:cubicBezTo>
                    <a:pt x="361283" y="0"/>
                    <a:pt x="361664" y="0"/>
                    <a:pt x="362045" y="0"/>
                  </a:cubicBezTo>
                  <a:cubicBezTo>
                    <a:pt x="362426" y="0"/>
                    <a:pt x="362807" y="0"/>
                    <a:pt x="363188" y="0"/>
                  </a:cubicBezTo>
                  <a:cubicBezTo>
                    <a:pt x="442341" y="0"/>
                    <a:pt x="517493" y="24955"/>
                    <a:pt x="580644" y="72200"/>
                  </a:cubicBezTo>
                  <a:cubicBezTo>
                    <a:pt x="583787" y="74581"/>
                    <a:pt x="584454" y="79058"/>
                    <a:pt x="582073" y="82201"/>
                  </a:cubicBezTo>
                  <a:cubicBezTo>
                    <a:pt x="579692" y="85344"/>
                    <a:pt x="575215" y="86011"/>
                    <a:pt x="572072" y="83630"/>
                  </a:cubicBezTo>
                  <a:cubicBezTo>
                    <a:pt x="511397" y="38291"/>
                    <a:pt x="439198" y="14288"/>
                    <a:pt x="363188" y="14288"/>
                  </a:cubicBezTo>
                  <a:cubicBezTo>
                    <a:pt x="362807" y="14288"/>
                    <a:pt x="362426" y="14288"/>
                    <a:pt x="362045" y="14288"/>
                  </a:cubicBezTo>
                  <a:cubicBezTo>
                    <a:pt x="361664" y="14288"/>
                    <a:pt x="361283" y="14288"/>
                    <a:pt x="360998" y="14288"/>
                  </a:cubicBezTo>
                  <a:cubicBezTo>
                    <a:pt x="284988" y="14764"/>
                    <a:pt x="212979" y="39243"/>
                    <a:pt x="152591" y="85058"/>
                  </a:cubicBezTo>
                  <a:cubicBezTo>
                    <a:pt x="151257" y="86011"/>
                    <a:pt x="149828" y="86487"/>
                    <a:pt x="148304" y="86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83" name="Google Shape;283;p52"/>
            <p:cNvSpPr/>
            <p:nvPr/>
          </p:nvSpPr>
          <p:spPr>
            <a:xfrm>
              <a:off x="5802252" y="1814512"/>
              <a:ext cx="591817" cy="236124"/>
            </a:xfrm>
            <a:custGeom>
              <a:rect b="b" l="l" r="r" t="t"/>
              <a:pathLst>
                <a:path extrusionOk="0" h="236124" w="591817">
                  <a:moveTo>
                    <a:pt x="295842" y="236030"/>
                  </a:moveTo>
                  <a:cubicBezTo>
                    <a:pt x="253456" y="236030"/>
                    <a:pt x="211927" y="232410"/>
                    <a:pt x="172493" y="225171"/>
                  </a:cubicBezTo>
                  <a:cubicBezTo>
                    <a:pt x="168588" y="224409"/>
                    <a:pt x="166016" y="220694"/>
                    <a:pt x="166778" y="216884"/>
                  </a:cubicBezTo>
                  <a:cubicBezTo>
                    <a:pt x="167540" y="212979"/>
                    <a:pt x="171160" y="210503"/>
                    <a:pt x="175065" y="211169"/>
                  </a:cubicBezTo>
                  <a:cubicBezTo>
                    <a:pt x="213641" y="218218"/>
                    <a:pt x="254218" y="221742"/>
                    <a:pt x="295842" y="221742"/>
                  </a:cubicBezTo>
                  <a:cubicBezTo>
                    <a:pt x="331466" y="221742"/>
                    <a:pt x="366613" y="219075"/>
                    <a:pt x="400331" y="213931"/>
                  </a:cubicBezTo>
                  <a:cubicBezTo>
                    <a:pt x="404141" y="213360"/>
                    <a:pt x="407856" y="216027"/>
                    <a:pt x="408523" y="219932"/>
                  </a:cubicBezTo>
                  <a:cubicBezTo>
                    <a:pt x="409094" y="223838"/>
                    <a:pt x="406427" y="227457"/>
                    <a:pt x="402522" y="228124"/>
                  </a:cubicBezTo>
                  <a:cubicBezTo>
                    <a:pt x="368137" y="233458"/>
                    <a:pt x="332323" y="236125"/>
                    <a:pt x="295842" y="236125"/>
                  </a:cubicBezTo>
                  <a:close/>
                  <a:moveTo>
                    <a:pt x="438812" y="221171"/>
                  </a:moveTo>
                  <a:cubicBezTo>
                    <a:pt x="435574" y="221171"/>
                    <a:pt x="432621" y="218885"/>
                    <a:pt x="431859" y="215551"/>
                  </a:cubicBezTo>
                  <a:cubicBezTo>
                    <a:pt x="431002" y="211646"/>
                    <a:pt x="433478" y="207931"/>
                    <a:pt x="437288" y="207074"/>
                  </a:cubicBezTo>
                  <a:cubicBezTo>
                    <a:pt x="491486" y="195167"/>
                    <a:pt x="538730" y="176594"/>
                    <a:pt x="574544" y="153257"/>
                  </a:cubicBezTo>
                  <a:cubicBezTo>
                    <a:pt x="562256" y="136970"/>
                    <a:pt x="548445" y="121634"/>
                    <a:pt x="533396" y="107633"/>
                  </a:cubicBezTo>
                  <a:cubicBezTo>
                    <a:pt x="530538" y="104966"/>
                    <a:pt x="530348" y="100394"/>
                    <a:pt x="533015" y="97536"/>
                  </a:cubicBezTo>
                  <a:cubicBezTo>
                    <a:pt x="535682" y="94678"/>
                    <a:pt x="540254" y="94488"/>
                    <a:pt x="543111" y="97155"/>
                  </a:cubicBezTo>
                  <a:cubicBezTo>
                    <a:pt x="560637" y="113443"/>
                    <a:pt x="576544" y="131445"/>
                    <a:pt x="590450" y="150781"/>
                  </a:cubicBezTo>
                  <a:cubicBezTo>
                    <a:pt x="591593" y="152305"/>
                    <a:pt x="592070" y="154305"/>
                    <a:pt x="591689" y="156210"/>
                  </a:cubicBezTo>
                  <a:cubicBezTo>
                    <a:pt x="591403" y="158115"/>
                    <a:pt x="590260" y="159734"/>
                    <a:pt x="588736" y="160877"/>
                  </a:cubicBezTo>
                  <a:cubicBezTo>
                    <a:pt x="550731" y="187262"/>
                    <a:pt x="499487" y="208026"/>
                    <a:pt x="440336" y="221075"/>
                  </a:cubicBezTo>
                  <a:cubicBezTo>
                    <a:pt x="439860" y="221171"/>
                    <a:pt x="439289" y="221266"/>
                    <a:pt x="438812" y="221266"/>
                  </a:cubicBezTo>
                  <a:close/>
                  <a:moveTo>
                    <a:pt x="136584" y="217361"/>
                  </a:moveTo>
                  <a:cubicBezTo>
                    <a:pt x="136013" y="217361"/>
                    <a:pt x="135441" y="217361"/>
                    <a:pt x="134870" y="217170"/>
                  </a:cubicBezTo>
                  <a:cubicBezTo>
                    <a:pt x="82863" y="204121"/>
                    <a:pt x="37238" y="184690"/>
                    <a:pt x="3044" y="160877"/>
                  </a:cubicBezTo>
                  <a:cubicBezTo>
                    <a:pt x="1424" y="159734"/>
                    <a:pt x="377" y="158115"/>
                    <a:pt x="91" y="156210"/>
                  </a:cubicBezTo>
                  <a:cubicBezTo>
                    <a:pt x="-195" y="154305"/>
                    <a:pt x="186" y="152400"/>
                    <a:pt x="1329" y="150876"/>
                  </a:cubicBezTo>
                  <a:cubicBezTo>
                    <a:pt x="18665" y="126873"/>
                    <a:pt x="38953" y="104966"/>
                    <a:pt x="61527" y="85820"/>
                  </a:cubicBezTo>
                  <a:cubicBezTo>
                    <a:pt x="64480" y="83249"/>
                    <a:pt x="69052" y="83630"/>
                    <a:pt x="71624" y="86678"/>
                  </a:cubicBezTo>
                  <a:cubicBezTo>
                    <a:pt x="74195" y="89726"/>
                    <a:pt x="73814" y="94202"/>
                    <a:pt x="70766" y="96774"/>
                  </a:cubicBezTo>
                  <a:cubicBezTo>
                    <a:pt x="50954" y="113538"/>
                    <a:pt x="32952" y="132588"/>
                    <a:pt x="17331" y="153353"/>
                  </a:cubicBezTo>
                  <a:cubicBezTo>
                    <a:pt x="49430" y="174308"/>
                    <a:pt x="91055" y="191548"/>
                    <a:pt x="138394" y="203359"/>
                  </a:cubicBezTo>
                  <a:cubicBezTo>
                    <a:pt x="142204" y="204311"/>
                    <a:pt x="144585" y="208217"/>
                    <a:pt x="143537" y="212027"/>
                  </a:cubicBezTo>
                  <a:cubicBezTo>
                    <a:pt x="142680" y="215265"/>
                    <a:pt x="139823" y="217456"/>
                    <a:pt x="136584" y="217456"/>
                  </a:cubicBezTo>
                  <a:close/>
                  <a:moveTo>
                    <a:pt x="509012" y="85153"/>
                  </a:moveTo>
                  <a:cubicBezTo>
                    <a:pt x="507488" y="85153"/>
                    <a:pt x="506059" y="84677"/>
                    <a:pt x="504725" y="83725"/>
                  </a:cubicBezTo>
                  <a:cubicBezTo>
                    <a:pt x="444051" y="38291"/>
                    <a:pt x="371852" y="14288"/>
                    <a:pt x="295842" y="14288"/>
                  </a:cubicBezTo>
                  <a:cubicBezTo>
                    <a:pt x="225738" y="14288"/>
                    <a:pt x="158206" y="34957"/>
                    <a:pt x="100484" y="74105"/>
                  </a:cubicBezTo>
                  <a:cubicBezTo>
                    <a:pt x="97246" y="76295"/>
                    <a:pt x="92769" y="75438"/>
                    <a:pt x="90578" y="72200"/>
                  </a:cubicBezTo>
                  <a:cubicBezTo>
                    <a:pt x="88388" y="68961"/>
                    <a:pt x="89245" y="64484"/>
                    <a:pt x="92483" y="62294"/>
                  </a:cubicBezTo>
                  <a:cubicBezTo>
                    <a:pt x="152586" y="21527"/>
                    <a:pt x="222881" y="0"/>
                    <a:pt x="295842" y="0"/>
                  </a:cubicBezTo>
                  <a:cubicBezTo>
                    <a:pt x="374995" y="0"/>
                    <a:pt x="450147" y="24955"/>
                    <a:pt x="513298" y="72200"/>
                  </a:cubicBezTo>
                  <a:cubicBezTo>
                    <a:pt x="516441" y="74581"/>
                    <a:pt x="517108" y="79058"/>
                    <a:pt x="514727" y="82201"/>
                  </a:cubicBezTo>
                  <a:cubicBezTo>
                    <a:pt x="513298" y="84106"/>
                    <a:pt x="511202" y="85058"/>
                    <a:pt x="509012" y="850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84" name="Google Shape;284;p52"/>
            <p:cNvSpPr/>
            <p:nvPr/>
          </p:nvSpPr>
          <p:spPr>
            <a:xfrm>
              <a:off x="5913119" y="1814512"/>
              <a:ext cx="370141" cy="370427"/>
            </a:xfrm>
            <a:custGeom>
              <a:rect b="b" l="l" r="r" t="t"/>
              <a:pathLst>
                <a:path extrusionOk="0" h="370427" w="370141">
                  <a:moveTo>
                    <a:pt x="362998" y="370332"/>
                  </a:moveTo>
                  <a:lnTo>
                    <a:pt x="299085" y="370332"/>
                  </a:lnTo>
                  <a:cubicBezTo>
                    <a:pt x="295180" y="370332"/>
                    <a:pt x="291941" y="367094"/>
                    <a:pt x="291941" y="363188"/>
                  </a:cubicBezTo>
                  <a:cubicBezTo>
                    <a:pt x="291941" y="359283"/>
                    <a:pt x="295180" y="356045"/>
                    <a:pt x="299085" y="356045"/>
                  </a:cubicBezTo>
                  <a:lnTo>
                    <a:pt x="355854" y="356045"/>
                  </a:lnTo>
                  <a:cubicBezTo>
                    <a:pt x="355283" y="302419"/>
                    <a:pt x="348615" y="249269"/>
                    <a:pt x="336423" y="201930"/>
                  </a:cubicBezTo>
                  <a:cubicBezTo>
                    <a:pt x="335471" y="198120"/>
                    <a:pt x="337757" y="194215"/>
                    <a:pt x="341567" y="193262"/>
                  </a:cubicBezTo>
                  <a:cubicBezTo>
                    <a:pt x="345281" y="192310"/>
                    <a:pt x="349282" y="194596"/>
                    <a:pt x="350234" y="198406"/>
                  </a:cubicBezTo>
                  <a:cubicBezTo>
                    <a:pt x="363474" y="249746"/>
                    <a:pt x="370142" y="305181"/>
                    <a:pt x="370142" y="363284"/>
                  </a:cubicBezTo>
                  <a:cubicBezTo>
                    <a:pt x="370142" y="367189"/>
                    <a:pt x="366903" y="370427"/>
                    <a:pt x="362998" y="370427"/>
                  </a:cubicBezTo>
                  <a:close/>
                  <a:moveTo>
                    <a:pt x="260985" y="370332"/>
                  </a:moveTo>
                  <a:lnTo>
                    <a:pt x="32385" y="370332"/>
                  </a:lnTo>
                  <a:cubicBezTo>
                    <a:pt x="28480" y="370332"/>
                    <a:pt x="25241" y="367094"/>
                    <a:pt x="25241" y="363188"/>
                  </a:cubicBezTo>
                  <a:cubicBezTo>
                    <a:pt x="25241" y="359283"/>
                    <a:pt x="28480" y="356045"/>
                    <a:pt x="32385" y="356045"/>
                  </a:cubicBezTo>
                  <a:lnTo>
                    <a:pt x="260985" y="356045"/>
                  </a:lnTo>
                  <a:cubicBezTo>
                    <a:pt x="264890" y="356045"/>
                    <a:pt x="268129" y="359283"/>
                    <a:pt x="268129" y="363188"/>
                  </a:cubicBezTo>
                  <a:cubicBezTo>
                    <a:pt x="268129" y="367094"/>
                    <a:pt x="264890" y="370332"/>
                    <a:pt x="260985" y="370332"/>
                  </a:cubicBezTo>
                  <a:close/>
                  <a:moveTo>
                    <a:pt x="7144" y="357569"/>
                  </a:moveTo>
                  <a:lnTo>
                    <a:pt x="7049" y="357569"/>
                  </a:lnTo>
                  <a:cubicBezTo>
                    <a:pt x="3143" y="357569"/>
                    <a:pt x="0" y="354235"/>
                    <a:pt x="0" y="350330"/>
                  </a:cubicBezTo>
                  <a:cubicBezTo>
                    <a:pt x="1429" y="267272"/>
                    <a:pt x="17431" y="187166"/>
                    <a:pt x="45053" y="124778"/>
                  </a:cubicBezTo>
                  <a:cubicBezTo>
                    <a:pt x="46673" y="121158"/>
                    <a:pt x="50864" y="119539"/>
                    <a:pt x="54483" y="121158"/>
                  </a:cubicBezTo>
                  <a:cubicBezTo>
                    <a:pt x="58103" y="122777"/>
                    <a:pt x="59722" y="126968"/>
                    <a:pt x="58103" y="130588"/>
                  </a:cubicBezTo>
                  <a:cubicBezTo>
                    <a:pt x="31242" y="191357"/>
                    <a:pt x="15716" y="269462"/>
                    <a:pt x="14288" y="350615"/>
                  </a:cubicBezTo>
                  <a:cubicBezTo>
                    <a:pt x="14288" y="354521"/>
                    <a:pt x="11049" y="357664"/>
                    <a:pt x="7144" y="357664"/>
                  </a:cubicBezTo>
                  <a:close/>
                  <a:moveTo>
                    <a:pt x="332423" y="170688"/>
                  </a:moveTo>
                  <a:cubicBezTo>
                    <a:pt x="329470" y="170688"/>
                    <a:pt x="326708" y="168783"/>
                    <a:pt x="325660" y="165830"/>
                  </a:cubicBezTo>
                  <a:cubicBezTo>
                    <a:pt x="293465" y="70961"/>
                    <a:pt x="240887" y="14288"/>
                    <a:pt x="184976" y="14288"/>
                  </a:cubicBezTo>
                  <a:cubicBezTo>
                    <a:pt x="144971" y="14288"/>
                    <a:pt x="105823" y="43720"/>
                    <a:pt x="74867" y="97155"/>
                  </a:cubicBezTo>
                  <a:cubicBezTo>
                    <a:pt x="72866" y="100584"/>
                    <a:pt x="68580" y="101727"/>
                    <a:pt x="65056" y="99727"/>
                  </a:cubicBezTo>
                  <a:cubicBezTo>
                    <a:pt x="61627" y="97727"/>
                    <a:pt x="60484" y="93345"/>
                    <a:pt x="62484" y="89916"/>
                  </a:cubicBezTo>
                  <a:cubicBezTo>
                    <a:pt x="96107" y="32004"/>
                    <a:pt x="139637" y="0"/>
                    <a:pt x="184976" y="0"/>
                  </a:cubicBezTo>
                  <a:cubicBezTo>
                    <a:pt x="247364" y="0"/>
                    <a:pt x="304991" y="60293"/>
                    <a:pt x="339185" y="161258"/>
                  </a:cubicBezTo>
                  <a:cubicBezTo>
                    <a:pt x="340424" y="164973"/>
                    <a:pt x="338423" y="169069"/>
                    <a:pt x="334709" y="170307"/>
                  </a:cubicBezTo>
                  <a:cubicBezTo>
                    <a:pt x="333947" y="170593"/>
                    <a:pt x="333185" y="170688"/>
                    <a:pt x="332423" y="1706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85" name="Google Shape;285;p52"/>
            <p:cNvSpPr/>
            <p:nvPr/>
          </p:nvSpPr>
          <p:spPr>
            <a:xfrm>
              <a:off x="6090951" y="1814512"/>
              <a:ext cx="14287" cy="370332"/>
            </a:xfrm>
            <a:custGeom>
              <a:rect b="b" l="l" r="r" t="t"/>
              <a:pathLst>
                <a:path extrusionOk="0" h="370332" w="14287">
                  <a:moveTo>
                    <a:pt x="7144" y="370332"/>
                  </a:moveTo>
                  <a:cubicBezTo>
                    <a:pt x="3239" y="370332"/>
                    <a:pt x="0" y="367094"/>
                    <a:pt x="0" y="363188"/>
                  </a:cubicBezTo>
                  <a:lnTo>
                    <a:pt x="0" y="273844"/>
                  </a:lnTo>
                  <a:cubicBezTo>
                    <a:pt x="0" y="269939"/>
                    <a:pt x="3239" y="266700"/>
                    <a:pt x="7144" y="266700"/>
                  </a:cubicBezTo>
                  <a:cubicBezTo>
                    <a:pt x="11049" y="266700"/>
                    <a:pt x="14288" y="269939"/>
                    <a:pt x="14288" y="273844"/>
                  </a:cubicBezTo>
                  <a:lnTo>
                    <a:pt x="14288" y="363188"/>
                  </a:lnTo>
                  <a:cubicBezTo>
                    <a:pt x="14288" y="367094"/>
                    <a:pt x="11049" y="370332"/>
                    <a:pt x="7144" y="370332"/>
                  </a:cubicBezTo>
                  <a:close/>
                  <a:moveTo>
                    <a:pt x="7144" y="242888"/>
                  </a:moveTo>
                  <a:cubicBezTo>
                    <a:pt x="3239" y="242888"/>
                    <a:pt x="0" y="239649"/>
                    <a:pt x="0" y="235744"/>
                  </a:cubicBezTo>
                  <a:lnTo>
                    <a:pt x="0" y="7144"/>
                  </a:lnTo>
                  <a:cubicBezTo>
                    <a:pt x="0" y="3239"/>
                    <a:pt x="3239" y="0"/>
                    <a:pt x="7144" y="0"/>
                  </a:cubicBezTo>
                  <a:cubicBezTo>
                    <a:pt x="11049" y="0"/>
                    <a:pt x="14288" y="3239"/>
                    <a:pt x="14288" y="7144"/>
                  </a:cubicBezTo>
                  <a:lnTo>
                    <a:pt x="14288" y="235744"/>
                  </a:lnTo>
                  <a:cubicBezTo>
                    <a:pt x="14288" y="239649"/>
                    <a:pt x="11049" y="242888"/>
                    <a:pt x="7144" y="2428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86" name="Google Shape;286;p52"/>
            <p:cNvSpPr/>
            <p:nvPr/>
          </p:nvSpPr>
          <p:spPr>
            <a:xfrm>
              <a:off x="5764624" y="2437351"/>
              <a:ext cx="73723" cy="73723"/>
            </a:xfrm>
            <a:custGeom>
              <a:rect b="b" l="l" r="r" t="t"/>
              <a:pathLst>
                <a:path extrusionOk="0" h="73723" w="73723">
                  <a:moveTo>
                    <a:pt x="36862" y="73723"/>
                  </a:moveTo>
                  <a:cubicBezTo>
                    <a:pt x="16573" y="73723"/>
                    <a:pt x="0" y="57245"/>
                    <a:pt x="0" y="36862"/>
                  </a:cubicBezTo>
                  <a:cubicBezTo>
                    <a:pt x="0" y="16478"/>
                    <a:pt x="16478" y="0"/>
                    <a:pt x="36862" y="0"/>
                  </a:cubicBezTo>
                  <a:cubicBezTo>
                    <a:pt x="57245" y="0"/>
                    <a:pt x="73724" y="16478"/>
                    <a:pt x="73724" y="36862"/>
                  </a:cubicBezTo>
                  <a:cubicBezTo>
                    <a:pt x="73724" y="57245"/>
                    <a:pt x="57245" y="73723"/>
                    <a:pt x="36862" y="73723"/>
                  </a:cubicBezTo>
                  <a:close/>
                  <a:moveTo>
                    <a:pt x="36862" y="14383"/>
                  </a:moveTo>
                  <a:cubicBezTo>
                    <a:pt x="24479" y="14383"/>
                    <a:pt x="14288" y="24479"/>
                    <a:pt x="14288" y="36957"/>
                  </a:cubicBezTo>
                  <a:cubicBezTo>
                    <a:pt x="14288" y="49435"/>
                    <a:pt x="24384" y="59531"/>
                    <a:pt x="36862" y="59531"/>
                  </a:cubicBezTo>
                  <a:cubicBezTo>
                    <a:pt x="49340" y="59531"/>
                    <a:pt x="59436" y="49435"/>
                    <a:pt x="59436" y="36957"/>
                  </a:cubicBezTo>
                  <a:cubicBezTo>
                    <a:pt x="59436" y="24479"/>
                    <a:pt x="49340" y="14383"/>
                    <a:pt x="36862" y="143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87" name="Google Shape;287;p52"/>
            <p:cNvSpPr/>
            <p:nvPr/>
          </p:nvSpPr>
          <p:spPr>
            <a:xfrm>
              <a:off x="5883306" y="2378106"/>
              <a:ext cx="73723" cy="73628"/>
            </a:xfrm>
            <a:custGeom>
              <a:rect b="b" l="l" r="r" t="t"/>
              <a:pathLst>
                <a:path extrusionOk="0" h="73628" w="73723">
                  <a:moveTo>
                    <a:pt x="36862" y="73628"/>
                  </a:moveTo>
                  <a:cubicBezTo>
                    <a:pt x="16573" y="73628"/>
                    <a:pt x="0" y="57150"/>
                    <a:pt x="0" y="36862"/>
                  </a:cubicBezTo>
                  <a:cubicBezTo>
                    <a:pt x="0" y="16574"/>
                    <a:pt x="16478" y="0"/>
                    <a:pt x="36862" y="0"/>
                  </a:cubicBezTo>
                  <a:cubicBezTo>
                    <a:pt x="57245" y="0"/>
                    <a:pt x="73724" y="16478"/>
                    <a:pt x="73724" y="36862"/>
                  </a:cubicBezTo>
                  <a:cubicBezTo>
                    <a:pt x="73724" y="57245"/>
                    <a:pt x="57245" y="73628"/>
                    <a:pt x="36862" y="73628"/>
                  </a:cubicBezTo>
                  <a:close/>
                  <a:moveTo>
                    <a:pt x="36862" y="14288"/>
                  </a:moveTo>
                  <a:cubicBezTo>
                    <a:pt x="24479" y="14288"/>
                    <a:pt x="14288" y="24384"/>
                    <a:pt x="14288" y="36862"/>
                  </a:cubicBezTo>
                  <a:cubicBezTo>
                    <a:pt x="14288" y="49340"/>
                    <a:pt x="24384" y="59341"/>
                    <a:pt x="36862" y="59341"/>
                  </a:cubicBezTo>
                  <a:cubicBezTo>
                    <a:pt x="49340" y="59341"/>
                    <a:pt x="59436" y="49244"/>
                    <a:pt x="59436" y="36862"/>
                  </a:cubicBezTo>
                  <a:cubicBezTo>
                    <a:pt x="59436" y="24479"/>
                    <a:pt x="49340" y="14288"/>
                    <a:pt x="36862" y="142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88" name="Google Shape;288;p52"/>
            <p:cNvSpPr/>
            <p:nvPr/>
          </p:nvSpPr>
          <p:spPr>
            <a:xfrm>
              <a:off x="6001987" y="2318955"/>
              <a:ext cx="73532" cy="73437"/>
            </a:xfrm>
            <a:custGeom>
              <a:rect b="b" l="l" r="r" t="t"/>
              <a:pathLst>
                <a:path extrusionOk="0" h="73437" w="73532">
                  <a:moveTo>
                    <a:pt x="36862" y="73438"/>
                  </a:moveTo>
                  <a:cubicBezTo>
                    <a:pt x="16478" y="73438"/>
                    <a:pt x="0" y="56959"/>
                    <a:pt x="0" y="36767"/>
                  </a:cubicBezTo>
                  <a:cubicBezTo>
                    <a:pt x="0" y="16574"/>
                    <a:pt x="16574" y="0"/>
                    <a:pt x="36862" y="0"/>
                  </a:cubicBezTo>
                  <a:cubicBezTo>
                    <a:pt x="57150" y="0"/>
                    <a:pt x="73533" y="16478"/>
                    <a:pt x="73533" y="36767"/>
                  </a:cubicBezTo>
                  <a:cubicBezTo>
                    <a:pt x="73533" y="57055"/>
                    <a:pt x="57055" y="73438"/>
                    <a:pt x="36862" y="73438"/>
                  </a:cubicBezTo>
                  <a:close/>
                  <a:moveTo>
                    <a:pt x="36862" y="14192"/>
                  </a:moveTo>
                  <a:cubicBezTo>
                    <a:pt x="24384" y="14192"/>
                    <a:pt x="14288" y="24289"/>
                    <a:pt x="14288" y="36671"/>
                  </a:cubicBezTo>
                  <a:cubicBezTo>
                    <a:pt x="14288" y="49054"/>
                    <a:pt x="24479" y="59055"/>
                    <a:pt x="36862" y="59055"/>
                  </a:cubicBezTo>
                  <a:cubicBezTo>
                    <a:pt x="49244" y="59055"/>
                    <a:pt x="59245" y="48958"/>
                    <a:pt x="59245" y="36671"/>
                  </a:cubicBezTo>
                  <a:cubicBezTo>
                    <a:pt x="59245" y="24384"/>
                    <a:pt x="49149" y="14192"/>
                    <a:pt x="36862" y="14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89" name="Google Shape;289;p52"/>
            <p:cNvSpPr/>
            <p:nvPr/>
          </p:nvSpPr>
          <p:spPr>
            <a:xfrm>
              <a:off x="6120574" y="2318955"/>
              <a:ext cx="73628" cy="73437"/>
            </a:xfrm>
            <a:custGeom>
              <a:rect b="b" l="l" r="r" t="t"/>
              <a:pathLst>
                <a:path extrusionOk="0" h="73437" w="73628">
                  <a:moveTo>
                    <a:pt x="36862" y="73438"/>
                  </a:moveTo>
                  <a:cubicBezTo>
                    <a:pt x="16573" y="73438"/>
                    <a:pt x="0" y="56959"/>
                    <a:pt x="0" y="36767"/>
                  </a:cubicBezTo>
                  <a:cubicBezTo>
                    <a:pt x="0" y="16574"/>
                    <a:pt x="16478" y="0"/>
                    <a:pt x="36862" y="0"/>
                  </a:cubicBezTo>
                  <a:cubicBezTo>
                    <a:pt x="57245" y="0"/>
                    <a:pt x="73628" y="16478"/>
                    <a:pt x="73628" y="36767"/>
                  </a:cubicBezTo>
                  <a:cubicBezTo>
                    <a:pt x="73628" y="57055"/>
                    <a:pt x="57150" y="73438"/>
                    <a:pt x="36862" y="73438"/>
                  </a:cubicBezTo>
                  <a:close/>
                  <a:moveTo>
                    <a:pt x="36862" y="14192"/>
                  </a:moveTo>
                  <a:cubicBezTo>
                    <a:pt x="24479" y="14192"/>
                    <a:pt x="14288" y="24289"/>
                    <a:pt x="14288" y="36671"/>
                  </a:cubicBezTo>
                  <a:cubicBezTo>
                    <a:pt x="14288" y="49054"/>
                    <a:pt x="24384" y="59055"/>
                    <a:pt x="36862" y="59055"/>
                  </a:cubicBezTo>
                  <a:cubicBezTo>
                    <a:pt x="49339" y="59055"/>
                    <a:pt x="59341" y="48958"/>
                    <a:pt x="59341" y="36671"/>
                  </a:cubicBezTo>
                  <a:cubicBezTo>
                    <a:pt x="59341" y="24384"/>
                    <a:pt x="49244" y="14192"/>
                    <a:pt x="36862" y="14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90" name="Google Shape;290;p52"/>
            <p:cNvSpPr/>
            <p:nvPr/>
          </p:nvSpPr>
          <p:spPr>
            <a:xfrm>
              <a:off x="6239255" y="2378106"/>
              <a:ext cx="73723" cy="73628"/>
            </a:xfrm>
            <a:custGeom>
              <a:rect b="b" l="l" r="r" t="t"/>
              <a:pathLst>
                <a:path extrusionOk="0" h="73628" w="73723">
                  <a:moveTo>
                    <a:pt x="36862" y="73628"/>
                  </a:moveTo>
                  <a:cubicBezTo>
                    <a:pt x="16573" y="73628"/>
                    <a:pt x="0" y="57150"/>
                    <a:pt x="0" y="36862"/>
                  </a:cubicBezTo>
                  <a:cubicBezTo>
                    <a:pt x="0" y="16574"/>
                    <a:pt x="16478" y="0"/>
                    <a:pt x="36862" y="0"/>
                  </a:cubicBezTo>
                  <a:cubicBezTo>
                    <a:pt x="57245" y="0"/>
                    <a:pt x="73723" y="16478"/>
                    <a:pt x="73723" y="36862"/>
                  </a:cubicBezTo>
                  <a:cubicBezTo>
                    <a:pt x="73723" y="57245"/>
                    <a:pt x="57245" y="73628"/>
                    <a:pt x="36862" y="73628"/>
                  </a:cubicBezTo>
                  <a:close/>
                  <a:moveTo>
                    <a:pt x="36862" y="14288"/>
                  </a:moveTo>
                  <a:cubicBezTo>
                    <a:pt x="24479" y="14288"/>
                    <a:pt x="14288" y="24384"/>
                    <a:pt x="14288" y="36862"/>
                  </a:cubicBezTo>
                  <a:cubicBezTo>
                    <a:pt x="14288" y="49340"/>
                    <a:pt x="24384" y="59341"/>
                    <a:pt x="36862" y="59341"/>
                  </a:cubicBezTo>
                  <a:cubicBezTo>
                    <a:pt x="49340" y="59341"/>
                    <a:pt x="59436" y="49244"/>
                    <a:pt x="59436" y="36862"/>
                  </a:cubicBezTo>
                  <a:cubicBezTo>
                    <a:pt x="59436" y="24479"/>
                    <a:pt x="49340" y="14288"/>
                    <a:pt x="36862" y="142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91" name="Google Shape;291;p52"/>
            <p:cNvSpPr/>
            <p:nvPr/>
          </p:nvSpPr>
          <p:spPr>
            <a:xfrm>
              <a:off x="6357937" y="2437351"/>
              <a:ext cx="73723" cy="73723"/>
            </a:xfrm>
            <a:custGeom>
              <a:rect b="b" l="l" r="r" t="t"/>
              <a:pathLst>
                <a:path extrusionOk="0" h="73723" w="73723">
                  <a:moveTo>
                    <a:pt x="36862" y="73723"/>
                  </a:moveTo>
                  <a:cubicBezTo>
                    <a:pt x="16573" y="73723"/>
                    <a:pt x="0" y="57245"/>
                    <a:pt x="0" y="36862"/>
                  </a:cubicBezTo>
                  <a:cubicBezTo>
                    <a:pt x="0" y="16478"/>
                    <a:pt x="16478" y="0"/>
                    <a:pt x="36862" y="0"/>
                  </a:cubicBezTo>
                  <a:cubicBezTo>
                    <a:pt x="57245" y="0"/>
                    <a:pt x="73723" y="16478"/>
                    <a:pt x="73723" y="36862"/>
                  </a:cubicBezTo>
                  <a:cubicBezTo>
                    <a:pt x="73723" y="57245"/>
                    <a:pt x="57150" y="73723"/>
                    <a:pt x="36862" y="73723"/>
                  </a:cubicBezTo>
                  <a:close/>
                  <a:moveTo>
                    <a:pt x="36862" y="14383"/>
                  </a:moveTo>
                  <a:cubicBezTo>
                    <a:pt x="24479" y="14383"/>
                    <a:pt x="14288" y="24479"/>
                    <a:pt x="14288" y="36957"/>
                  </a:cubicBezTo>
                  <a:cubicBezTo>
                    <a:pt x="14288" y="49435"/>
                    <a:pt x="24384" y="59531"/>
                    <a:pt x="36862" y="59531"/>
                  </a:cubicBezTo>
                  <a:cubicBezTo>
                    <a:pt x="49340" y="59531"/>
                    <a:pt x="59436" y="49435"/>
                    <a:pt x="59436" y="36957"/>
                  </a:cubicBezTo>
                  <a:cubicBezTo>
                    <a:pt x="59436" y="24479"/>
                    <a:pt x="49340" y="14383"/>
                    <a:pt x="36862" y="143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92" name="Google Shape;292;p52"/>
            <p:cNvSpPr/>
            <p:nvPr/>
          </p:nvSpPr>
          <p:spPr>
            <a:xfrm>
              <a:off x="6179914" y="2496787"/>
              <a:ext cx="73723" cy="73723"/>
            </a:xfrm>
            <a:custGeom>
              <a:rect b="b" l="l" r="r" t="t"/>
              <a:pathLst>
                <a:path extrusionOk="0" h="73723" w="73723">
                  <a:moveTo>
                    <a:pt x="36862" y="73724"/>
                  </a:moveTo>
                  <a:cubicBezTo>
                    <a:pt x="16573" y="73724"/>
                    <a:pt x="0" y="57245"/>
                    <a:pt x="0" y="36862"/>
                  </a:cubicBezTo>
                  <a:cubicBezTo>
                    <a:pt x="0" y="16478"/>
                    <a:pt x="16573" y="0"/>
                    <a:pt x="36862" y="0"/>
                  </a:cubicBezTo>
                  <a:cubicBezTo>
                    <a:pt x="57150" y="0"/>
                    <a:pt x="73723" y="16478"/>
                    <a:pt x="73723" y="36862"/>
                  </a:cubicBezTo>
                  <a:cubicBezTo>
                    <a:pt x="73723" y="57245"/>
                    <a:pt x="57245" y="73724"/>
                    <a:pt x="36862" y="73724"/>
                  </a:cubicBezTo>
                  <a:close/>
                  <a:moveTo>
                    <a:pt x="36862" y="14383"/>
                  </a:moveTo>
                  <a:cubicBezTo>
                    <a:pt x="24384" y="14383"/>
                    <a:pt x="14288" y="24479"/>
                    <a:pt x="14288" y="36957"/>
                  </a:cubicBezTo>
                  <a:cubicBezTo>
                    <a:pt x="14288" y="49435"/>
                    <a:pt x="24384" y="59531"/>
                    <a:pt x="36862" y="59531"/>
                  </a:cubicBezTo>
                  <a:cubicBezTo>
                    <a:pt x="49340" y="59531"/>
                    <a:pt x="59436" y="49435"/>
                    <a:pt x="59436" y="36957"/>
                  </a:cubicBezTo>
                  <a:cubicBezTo>
                    <a:pt x="59436" y="24479"/>
                    <a:pt x="49340" y="14383"/>
                    <a:pt x="36862" y="143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93" name="Google Shape;293;p52"/>
            <p:cNvSpPr/>
            <p:nvPr/>
          </p:nvSpPr>
          <p:spPr>
            <a:xfrm>
              <a:off x="5942646" y="2496787"/>
              <a:ext cx="73723" cy="73723"/>
            </a:xfrm>
            <a:custGeom>
              <a:rect b="b" l="l" r="r" t="t"/>
              <a:pathLst>
                <a:path extrusionOk="0" h="73723" w="73723">
                  <a:moveTo>
                    <a:pt x="36862" y="73724"/>
                  </a:moveTo>
                  <a:cubicBezTo>
                    <a:pt x="16573" y="73724"/>
                    <a:pt x="0" y="57245"/>
                    <a:pt x="0" y="36862"/>
                  </a:cubicBezTo>
                  <a:cubicBezTo>
                    <a:pt x="0" y="16478"/>
                    <a:pt x="16478" y="0"/>
                    <a:pt x="36862" y="0"/>
                  </a:cubicBezTo>
                  <a:cubicBezTo>
                    <a:pt x="57245" y="0"/>
                    <a:pt x="73724" y="16478"/>
                    <a:pt x="73724" y="36862"/>
                  </a:cubicBezTo>
                  <a:cubicBezTo>
                    <a:pt x="73724" y="57245"/>
                    <a:pt x="57245" y="73724"/>
                    <a:pt x="36862" y="73724"/>
                  </a:cubicBezTo>
                  <a:close/>
                  <a:moveTo>
                    <a:pt x="36862" y="14383"/>
                  </a:moveTo>
                  <a:cubicBezTo>
                    <a:pt x="24479" y="14383"/>
                    <a:pt x="14288" y="24479"/>
                    <a:pt x="14288" y="36957"/>
                  </a:cubicBezTo>
                  <a:cubicBezTo>
                    <a:pt x="14288" y="49435"/>
                    <a:pt x="24384" y="59531"/>
                    <a:pt x="36862" y="59531"/>
                  </a:cubicBezTo>
                  <a:cubicBezTo>
                    <a:pt x="49340" y="59531"/>
                    <a:pt x="59436" y="49435"/>
                    <a:pt x="59436" y="36957"/>
                  </a:cubicBezTo>
                  <a:cubicBezTo>
                    <a:pt x="59436" y="24479"/>
                    <a:pt x="49340" y="14383"/>
                    <a:pt x="36862" y="143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94" name="Google Shape;294;p52"/>
            <p:cNvSpPr/>
            <p:nvPr/>
          </p:nvSpPr>
          <p:spPr>
            <a:xfrm>
              <a:off x="6061233" y="2496787"/>
              <a:ext cx="73723" cy="73723"/>
            </a:xfrm>
            <a:custGeom>
              <a:rect b="b" l="l" r="r" t="t"/>
              <a:pathLst>
                <a:path extrusionOk="0" h="73723" w="73723">
                  <a:moveTo>
                    <a:pt x="36862" y="73724"/>
                  </a:moveTo>
                  <a:cubicBezTo>
                    <a:pt x="16574" y="73724"/>
                    <a:pt x="0" y="57245"/>
                    <a:pt x="0" y="36862"/>
                  </a:cubicBezTo>
                  <a:cubicBezTo>
                    <a:pt x="0" y="16478"/>
                    <a:pt x="16574" y="0"/>
                    <a:pt x="36862" y="0"/>
                  </a:cubicBezTo>
                  <a:cubicBezTo>
                    <a:pt x="57150" y="0"/>
                    <a:pt x="73724" y="16478"/>
                    <a:pt x="73724" y="36862"/>
                  </a:cubicBezTo>
                  <a:cubicBezTo>
                    <a:pt x="73724" y="57245"/>
                    <a:pt x="57245" y="73724"/>
                    <a:pt x="36862" y="73724"/>
                  </a:cubicBezTo>
                  <a:close/>
                  <a:moveTo>
                    <a:pt x="36862" y="14383"/>
                  </a:moveTo>
                  <a:cubicBezTo>
                    <a:pt x="24384" y="14383"/>
                    <a:pt x="14288" y="24479"/>
                    <a:pt x="14288" y="36957"/>
                  </a:cubicBezTo>
                  <a:cubicBezTo>
                    <a:pt x="14288" y="49435"/>
                    <a:pt x="24384" y="59531"/>
                    <a:pt x="36862" y="59531"/>
                  </a:cubicBezTo>
                  <a:cubicBezTo>
                    <a:pt x="49340" y="59531"/>
                    <a:pt x="59436" y="49435"/>
                    <a:pt x="59436" y="36957"/>
                  </a:cubicBezTo>
                  <a:cubicBezTo>
                    <a:pt x="59436" y="24479"/>
                    <a:pt x="49340" y="14383"/>
                    <a:pt x="36862" y="143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95" name="Google Shape;295;p52"/>
            <p:cNvSpPr/>
            <p:nvPr/>
          </p:nvSpPr>
          <p:spPr>
            <a:xfrm>
              <a:off x="6090951" y="2170556"/>
              <a:ext cx="14287" cy="242887"/>
            </a:xfrm>
            <a:custGeom>
              <a:rect b="b" l="l" r="r" t="t"/>
              <a:pathLst>
                <a:path extrusionOk="0" h="242887" w="14287">
                  <a:moveTo>
                    <a:pt x="7144" y="242888"/>
                  </a:moveTo>
                  <a:cubicBezTo>
                    <a:pt x="3239" y="242888"/>
                    <a:pt x="0" y="239649"/>
                    <a:pt x="0" y="235744"/>
                  </a:cubicBezTo>
                  <a:lnTo>
                    <a:pt x="0" y="7144"/>
                  </a:lnTo>
                  <a:cubicBezTo>
                    <a:pt x="0" y="3239"/>
                    <a:pt x="3239" y="0"/>
                    <a:pt x="7144" y="0"/>
                  </a:cubicBezTo>
                  <a:cubicBezTo>
                    <a:pt x="11049" y="0"/>
                    <a:pt x="14288" y="3239"/>
                    <a:pt x="14288" y="7144"/>
                  </a:cubicBezTo>
                  <a:lnTo>
                    <a:pt x="14288" y="235744"/>
                  </a:lnTo>
                  <a:cubicBezTo>
                    <a:pt x="14288" y="239649"/>
                    <a:pt x="11049" y="242888"/>
                    <a:pt x="7144" y="2428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96" name="Google Shape;296;p52"/>
            <p:cNvSpPr/>
            <p:nvPr/>
          </p:nvSpPr>
          <p:spPr>
            <a:xfrm>
              <a:off x="5853683" y="2170461"/>
              <a:ext cx="73628" cy="218313"/>
            </a:xfrm>
            <a:custGeom>
              <a:rect b="b" l="l" r="r" t="t"/>
              <a:pathLst>
                <a:path extrusionOk="0" h="218313" w="73628">
                  <a:moveTo>
                    <a:pt x="66485" y="218313"/>
                  </a:moveTo>
                  <a:cubicBezTo>
                    <a:pt x="62579" y="218313"/>
                    <a:pt x="59341" y="215075"/>
                    <a:pt x="59341" y="211169"/>
                  </a:cubicBezTo>
                  <a:lnTo>
                    <a:pt x="59341" y="188119"/>
                  </a:lnTo>
                  <a:lnTo>
                    <a:pt x="2095" y="130874"/>
                  </a:lnTo>
                  <a:cubicBezTo>
                    <a:pt x="762" y="129540"/>
                    <a:pt x="0" y="127730"/>
                    <a:pt x="0" y="125825"/>
                  </a:cubicBezTo>
                  <a:lnTo>
                    <a:pt x="0" y="7144"/>
                  </a:lnTo>
                  <a:cubicBezTo>
                    <a:pt x="0" y="3239"/>
                    <a:pt x="3238" y="0"/>
                    <a:pt x="7144" y="0"/>
                  </a:cubicBezTo>
                  <a:cubicBezTo>
                    <a:pt x="11049" y="0"/>
                    <a:pt x="14288" y="3239"/>
                    <a:pt x="14288" y="7144"/>
                  </a:cubicBezTo>
                  <a:lnTo>
                    <a:pt x="14288" y="122873"/>
                  </a:lnTo>
                  <a:lnTo>
                    <a:pt x="71533" y="180118"/>
                  </a:lnTo>
                  <a:cubicBezTo>
                    <a:pt x="72866" y="181451"/>
                    <a:pt x="73628" y="183261"/>
                    <a:pt x="73628" y="185166"/>
                  </a:cubicBezTo>
                  <a:lnTo>
                    <a:pt x="73628" y="211169"/>
                  </a:lnTo>
                  <a:cubicBezTo>
                    <a:pt x="73628" y="215075"/>
                    <a:pt x="70390" y="218313"/>
                    <a:pt x="66485" y="2183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97" name="Google Shape;297;p52"/>
            <p:cNvSpPr/>
            <p:nvPr/>
          </p:nvSpPr>
          <p:spPr>
            <a:xfrm>
              <a:off x="5734906" y="2170461"/>
              <a:ext cx="73723" cy="281273"/>
            </a:xfrm>
            <a:custGeom>
              <a:rect b="b" l="l" r="r" t="t"/>
              <a:pathLst>
                <a:path extrusionOk="0" h="281273" w="73723">
                  <a:moveTo>
                    <a:pt x="66580" y="281273"/>
                  </a:moveTo>
                  <a:cubicBezTo>
                    <a:pt x="62675" y="281273"/>
                    <a:pt x="59436" y="278035"/>
                    <a:pt x="59436" y="274130"/>
                  </a:cubicBezTo>
                  <a:lnTo>
                    <a:pt x="59436" y="249269"/>
                  </a:lnTo>
                  <a:cubicBezTo>
                    <a:pt x="59436" y="245364"/>
                    <a:pt x="62675" y="242126"/>
                    <a:pt x="66580" y="242126"/>
                  </a:cubicBezTo>
                  <a:cubicBezTo>
                    <a:pt x="70485" y="242126"/>
                    <a:pt x="73724" y="245364"/>
                    <a:pt x="73724" y="249269"/>
                  </a:cubicBezTo>
                  <a:lnTo>
                    <a:pt x="73724" y="274130"/>
                  </a:lnTo>
                  <a:cubicBezTo>
                    <a:pt x="73724" y="278035"/>
                    <a:pt x="70485" y="281273"/>
                    <a:pt x="66580" y="281273"/>
                  </a:cubicBezTo>
                  <a:close/>
                  <a:moveTo>
                    <a:pt x="42958" y="228029"/>
                  </a:moveTo>
                  <a:cubicBezTo>
                    <a:pt x="41148" y="228029"/>
                    <a:pt x="39338" y="227362"/>
                    <a:pt x="37910" y="225933"/>
                  </a:cubicBezTo>
                  <a:lnTo>
                    <a:pt x="2096" y="190214"/>
                  </a:lnTo>
                  <a:cubicBezTo>
                    <a:pt x="762" y="188881"/>
                    <a:pt x="0" y="187071"/>
                    <a:pt x="0" y="185166"/>
                  </a:cubicBezTo>
                  <a:lnTo>
                    <a:pt x="0" y="7144"/>
                  </a:lnTo>
                  <a:cubicBezTo>
                    <a:pt x="0" y="3239"/>
                    <a:pt x="3239" y="0"/>
                    <a:pt x="7144" y="0"/>
                  </a:cubicBezTo>
                  <a:cubicBezTo>
                    <a:pt x="11049" y="0"/>
                    <a:pt x="14287" y="3239"/>
                    <a:pt x="14287" y="7144"/>
                  </a:cubicBezTo>
                  <a:lnTo>
                    <a:pt x="14287" y="182213"/>
                  </a:lnTo>
                  <a:lnTo>
                    <a:pt x="48006" y="215837"/>
                  </a:lnTo>
                  <a:cubicBezTo>
                    <a:pt x="50768" y="218599"/>
                    <a:pt x="50768" y="223171"/>
                    <a:pt x="48006" y="225933"/>
                  </a:cubicBezTo>
                  <a:cubicBezTo>
                    <a:pt x="46577" y="227362"/>
                    <a:pt x="44768" y="228029"/>
                    <a:pt x="42958" y="2280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98" name="Google Shape;298;p52"/>
            <p:cNvSpPr/>
            <p:nvPr/>
          </p:nvSpPr>
          <p:spPr>
            <a:xfrm>
              <a:off x="5972365" y="2179033"/>
              <a:ext cx="73628" cy="154114"/>
            </a:xfrm>
            <a:custGeom>
              <a:rect b="b" l="l" r="r" t="t"/>
              <a:pathLst>
                <a:path extrusionOk="0" h="154114" w="73628">
                  <a:moveTo>
                    <a:pt x="66484" y="154115"/>
                  </a:moveTo>
                  <a:cubicBezTo>
                    <a:pt x="62579" y="154115"/>
                    <a:pt x="59341" y="150876"/>
                    <a:pt x="59341" y="146971"/>
                  </a:cubicBezTo>
                  <a:lnTo>
                    <a:pt x="59341" y="120205"/>
                  </a:lnTo>
                  <a:lnTo>
                    <a:pt x="2095" y="62960"/>
                  </a:lnTo>
                  <a:cubicBezTo>
                    <a:pt x="762" y="61627"/>
                    <a:pt x="0" y="59817"/>
                    <a:pt x="0" y="57912"/>
                  </a:cubicBezTo>
                  <a:lnTo>
                    <a:pt x="0" y="7144"/>
                  </a:lnTo>
                  <a:cubicBezTo>
                    <a:pt x="0" y="3239"/>
                    <a:pt x="3239" y="0"/>
                    <a:pt x="7144" y="0"/>
                  </a:cubicBezTo>
                  <a:cubicBezTo>
                    <a:pt x="11049" y="0"/>
                    <a:pt x="14288" y="3239"/>
                    <a:pt x="14288" y="7144"/>
                  </a:cubicBezTo>
                  <a:lnTo>
                    <a:pt x="14288" y="54959"/>
                  </a:lnTo>
                  <a:lnTo>
                    <a:pt x="71533" y="112204"/>
                  </a:lnTo>
                  <a:cubicBezTo>
                    <a:pt x="72866" y="113538"/>
                    <a:pt x="73628" y="115348"/>
                    <a:pt x="73628" y="117253"/>
                  </a:cubicBezTo>
                  <a:lnTo>
                    <a:pt x="73628" y="146971"/>
                  </a:lnTo>
                  <a:cubicBezTo>
                    <a:pt x="73628" y="150876"/>
                    <a:pt x="70390" y="154115"/>
                    <a:pt x="66484" y="154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99" name="Google Shape;299;p52"/>
            <p:cNvSpPr/>
            <p:nvPr/>
          </p:nvSpPr>
          <p:spPr>
            <a:xfrm>
              <a:off x="6268973" y="2170461"/>
              <a:ext cx="73628" cy="218313"/>
            </a:xfrm>
            <a:custGeom>
              <a:rect b="b" l="l" r="r" t="t"/>
              <a:pathLst>
                <a:path extrusionOk="0" h="218313" w="73628">
                  <a:moveTo>
                    <a:pt x="7144" y="218313"/>
                  </a:moveTo>
                  <a:cubicBezTo>
                    <a:pt x="3239" y="218313"/>
                    <a:pt x="0" y="215075"/>
                    <a:pt x="0" y="211169"/>
                  </a:cubicBezTo>
                  <a:lnTo>
                    <a:pt x="0" y="185166"/>
                  </a:lnTo>
                  <a:cubicBezTo>
                    <a:pt x="0" y="183261"/>
                    <a:pt x="762" y="181451"/>
                    <a:pt x="2096" y="180118"/>
                  </a:cubicBezTo>
                  <a:lnTo>
                    <a:pt x="59341" y="122873"/>
                  </a:lnTo>
                  <a:lnTo>
                    <a:pt x="59341" y="7144"/>
                  </a:lnTo>
                  <a:cubicBezTo>
                    <a:pt x="59341" y="3239"/>
                    <a:pt x="62579" y="0"/>
                    <a:pt x="66484" y="0"/>
                  </a:cubicBezTo>
                  <a:cubicBezTo>
                    <a:pt x="70390" y="0"/>
                    <a:pt x="73628" y="3239"/>
                    <a:pt x="73628" y="7144"/>
                  </a:cubicBezTo>
                  <a:lnTo>
                    <a:pt x="73628" y="125825"/>
                  </a:lnTo>
                  <a:cubicBezTo>
                    <a:pt x="73628" y="127730"/>
                    <a:pt x="72866" y="129540"/>
                    <a:pt x="71533" y="130874"/>
                  </a:cubicBezTo>
                  <a:lnTo>
                    <a:pt x="14288" y="188119"/>
                  </a:lnTo>
                  <a:lnTo>
                    <a:pt x="14288" y="211169"/>
                  </a:lnTo>
                  <a:cubicBezTo>
                    <a:pt x="14288" y="215075"/>
                    <a:pt x="11049" y="218313"/>
                    <a:pt x="7144" y="2183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0" name="Google Shape;300;p52"/>
            <p:cNvSpPr/>
            <p:nvPr/>
          </p:nvSpPr>
          <p:spPr>
            <a:xfrm>
              <a:off x="6387655" y="2170556"/>
              <a:ext cx="73723" cy="281178"/>
            </a:xfrm>
            <a:custGeom>
              <a:rect b="b" l="l" r="r" t="t"/>
              <a:pathLst>
                <a:path extrusionOk="0" h="281178" w="73723">
                  <a:moveTo>
                    <a:pt x="7144" y="281178"/>
                  </a:moveTo>
                  <a:cubicBezTo>
                    <a:pt x="3238" y="281178"/>
                    <a:pt x="0" y="277939"/>
                    <a:pt x="0" y="274034"/>
                  </a:cubicBezTo>
                  <a:lnTo>
                    <a:pt x="0" y="249174"/>
                  </a:lnTo>
                  <a:cubicBezTo>
                    <a:pt x="0" y="245269"/>
                    <a:pt x="3238" y="242030"/>
                    <a:pt x="7144" y="242030"/>
                  </a:cubicBezTo>
                  <a:cubicBezTo>
                    <a:pt x="11049" y="242030"/>
                    <a:pt x="14288" y="245269"/>
                    <a:pt x="14288" y="249174"/>
                  </a:cubicBezTo>
                  <a:lnTo>
                    <a:pt x="14288" y="274034"/>
                  </a:lnTo>
                  <a:cubicBezTo>
                    <a:pt x="14288" y="277939"/>
                    <a:pt x="11049" y="281178"/>
                    <a:pt x="7144" y="281178"/>
                  </a:cubicBezTo>
                  <a:close/>
                  <a:moveTo>
                    <a:pt x="30766" y="228028"/>
                  </a:moveTo>
                  <a:cubicBezTo>
                    <a:pt x="28956" y="228028"/>
                    <a:pt x="27146" y="227362"/>
                    <a:pt x="25717" y="225933"/>
                  </a:cubicBezTo>
                  <a:cubicBezTo>
                    <a:pt x="22955" y="223171"/>
                    <a:pt x="22955" y="218599"/>
                    <a:pt x="25717" y="215837"/>
                  </a:cubicBezTo>
                  <a:lnTo>
                    <a:pt x="59436" y="182213"/>
                  </a:lnTo>
                  <a:lnTo>
                    <a:pt x="59436" y="7144"/>
                  </a:lnTo>
                  <a:cubicBezTo>
                    <a:pt x="59436" y="3239"/>
                    <a:pt x="62674" y="0"/>
                    <a:pt x="66580" y="0"/>
                  </a:cubicBezTo>
                  <a:cubicBezTo>
                    <a:pt x="70485" y="0"/>
                    <a:pt x="73723" y="3239"/>
                    <a:pt x="73723" y="7144"/>
                  </a:cubicBezTo>
                  <a:lnTo>
                    <a:pt x="73723" y="185166"/>
                  </a:lnTo>
                  <a:cubicBezTo>
                    <a:pt x="73723" y="187071"/>
                    <a:pt x="72961" y="188881"/>
                    <a:pt x="71628" y="190214"/>
                  </a:cubicBezTo>
                  <a:lnTo>
                    <a:pt x="35814" y="225933"/>
                  </a:lnTo>
                  <a:cubicBezTo>
                    <a:pt x="34385" y="227362"/>
                    <a:pt x="32575" y="228028"/>
                    <a:pt x="30766" y="2280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1" name="Google Shape;301;p52"/>
            <p:cNvSpPr/>
            <p:nvPr/>
          </p:nvSpPr>
          <p:spPr>
            <a:xfrm>
              <a:off x="6150292" y="2179033"/>
              <a:ext cx="73628" cy="154114"/>
            </a:xfrm>
            <a:custGeom>
              <a:rect b="b" l="l" r="r" t="t"/>
              <a:pathLst>
                <a:path extrusionOk="0" h="154114" w="73628">
                  <a:moveTo>
                    <a:pt x="7144" y="154115"/>
                  </a:moveTo>
                  <a:cubicBezTo>
                    <a:pt x="3239" y="154115"/>
                    <a:pt x="0" y="150876"/>
                    <a:pt x="0" y="146971"/>
                  </a:cubicBezTo>
                  <a:lnTo>
                    <a:pt x="0" y="117253"/>
                  </a:lnTo>
                  <a:cubicBezTo>
                    <a:pt x="0" y="115348"/>
                    <a:pt x="762" y="113538"/>
                    <a:pt x="2095" y="112204"/>
                  </a:cubicBezTo>
                  <a:lnTo>
                    <a:pt x="59341" y="55435"/>
                  </a:lnTo>
                  <a:lnTo>
                    <a:pt x="59341" y="7144"/>
                  </a:lnTo>
                  <a:cubicBezTo>
                    <a:pt x="59341" y="3239"/>
                    <a:pt x="62579" y="0"/>
                    <a:pt x="66484" y="0"/>
                  </a:cubicBezTo>
                  <a:cubicBezTo>
                    <a:pt x="70390" y="0"/>
                    <a:pt x="73628" y="3239"/>
                    <a:pt x="73628" y="7144"/>
                  </a:cubicBezTo>
                  <a:lnTo>
                    <a:pt x="73628" y="58388"/>
                  </a:lnTo>
                  <a:cubicBezTo>
                    <a:pt x="73628" y="60293"/>
                    <a:pt x="72866" y="62103"/>
                    <a:pt x="71533" y="63437"/>
                  </a:cubicBezTo>
                  <a:lnTo>
                    <a:pt x="14288" y="120205"/>
                  </a:lnTo>
                  <a:lnTo>
                    <a:pt x="14288" y="146875"/>
                  </a:lnTo>
                  <a:cubicBezTo>
                    <a:pt x="14288" y="150781"/>
                    <a:pt x="11049" y="154019"/>
                    <a:pt x="7144" y="154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2" name="Google Shape;302;p52"/>
            <p:cNvSpPr/>
            <p:nvPr/>
          </p:nvSpPr>
          <p:spPr>
            <a:xfrm>
              <a:off x="5993343" y="2407848"/>
              <a:ext cx="111871" cy="111990"/>
            </a:xfrm>
            <a:custGeom>
              <a:rect b="b" l="l" r="r" t="t"/>
              <a:pathLst>
                <a:path extrusionOk="0" h="111990" w="111871">
                  <a:moveTo>
                    <a:pt x="7120" y="111990"/>
                  </a:moveTo>
                  <a:cubicBezTo>
                    <a:pt x="5310" y="111990"/>
                    <a:pt x="3500" y="111323"/>
                    <a:pt x="2072" y="109895"/>
                  </a:cubicBezTo>
                  <a:cubicBezTo>
                    <a:pt x="-691" y="107132"/>
                    <a:pt x="-691" y="102560"/>
                    <a:pt x="2072" y="99798"/>
                  </a:cubicBezTo>
                  <a:lnTo>
                    <a:pt x="99703" y="2072"/>
                  </a:lnTo>
                  <a:cubicBezTo>
                    <a:pt x="102465" y="-691"/>
                    <a:pt x="107037" y="-691"/>
                    <a:pt x="109799" y="2072"/>
                  </a:cubicBezTo>
                  <a:cubicBezTo>
                    <a:pt x="112562" y="4834"/>
                    <a:pt x="112562" y="9406"/>
                    <a:pt x="109799" y="12168"/>
                  </a:cubicBezTo>
                  <a:lnTo>
                    <a:pt x="12168" y="109895"/>
                  </a:lnTo>
                  <a:cubicBezTo>
                    <a:pt x="10739" y="111323"/>
                    <a:pt x="8930" y="111990"/>
                    <a:pt x="7120" y="1119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3" name="Google Shape;303;p52"/>
            <p:cNvSpPr/>
            <p:nvPr/>
          </p:nvSpPr>
          <p:spPr>
            <a:xfrm>
              <a:off x="6090975" y="2407848"/>
              <a:ext cx="111966" cy="111990"/>
            </a:xfrm>
            <a:custGeom>
              <a:rect b="b" l="l" r="r" t="t"/>
              <a:pathLst>
                <a:path extrusionOk="0" h="111990" w="111966">
                  <a:moveTo>
                    <a:pt x="104846" y="111990"/>
                  </a:moveTo>
                  <a:cubicBezTo>
                    <a:pt x="103037" y="111990"/>
                    <a:pt x="101227" y="111323"/>
                    <a:pt x="99798" y="109895"/>
                  </a:cubicBezTo>
                  <a:lnTo>
                    <a:pt x="2072" y="12168"/>
                  </a:lnTo>
                  <a:cubicBezTo>
                    <a:pt x="-691" y="9406"/>
                    <a:pt x="-691" y="4834"/>
                    <a:pt x="2072" y="2072"/>
                  </a:cubicBezTo>
                  <a:cubicBezTo>
                    <a:pt x="4834" y="-691"/>
                    <a:pt x="9406" y="-691"/>
                    <a:pt x="12168" y="2072"/>
                  </a:cubicBezTo>
                  <a:lnTo>
                    <a:pt x="109895" y="99798"/>
                  </a:lnTo>
                  <a:cubicBezTo>
                    <a:pt x="112657" y="102560"/>
                    <a:pt x="112657" y="107132"/>
                    <a:pt x="109895" y="109895"/>
                  </a:cubicBezTo>
                  <a:cubicBezTo>
                    <a:pt x="108466" y="111323"/>
                    <a:pt x="106656" y="111990"/>
                    <a:pt x="104846" y="1119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4" name="Google Shape;304;p52"/>
            <p:cNvSpPr/>
            <p:nvPr/>
          </p:nvSpPr>
          <p:spPr>
            <a:xfrm>
              <a:off x="6090951" y="2407728"/>
              <a:ext cx="14287" cy="103346"/>
            </a:xfrm>
            <a:custGeom>
              <a:rect b="b" l="l" r="r" t="t"/>
              <a:pathLst>
                <a:path extrusionOk="0" h="103346" w="14287">
                  <a:moveTo>
                    <a:pt x="7144" y="103346"/>
                  </a:moveTo>
                  <a:cubicBezTo>
                    <a:pt x="3239" y="103346"/>
                    <a:pt x="0" y="100108"/>
                    <a:pt x="0" y="96202"/>
                  </a:cubicBezTo>
                  <a:lnTo>
                    <a:pt x="0" y="7144"/>
                  </a:lnTo>
                  <a:cubicBezTo>
                    <a:pt x="0" y="3239"/>
                    <a:pt x="3239" y="0"/>
                    <a:pt x="7144" y="0"/>
                  </a:cubicBezTo>
                  <a:cubicBezTo>
                    <a:pt x="11049" y="0"/>
                    <a:pt x="14288" y="3239"/>
                    <a:pt x="14288" y="7144"/>
                  </a:cubicBezTo>
                  <a:lnTo>
                    <a:pt x="14288" y="96202"/>
                  </a:lnTo>
                  <a:cubicBezTo>
                    <a:pt x="14288" y="100108"/>
                    <a:pt x="11049" y="103346"/>
                    <a:pt x="7144" y="103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305" name="Google Shape;305;p52"/>
          <p:cNvSpPr txBox="1"/>
          <p:nvPr/>
        </p:nvSpPr>
        <p:spPr>
          <a:xfrm>
            <a:off x="3607802" y="2598145"/>
            <a:ext cx="6441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61F52"/>
                </a:solidFill>
                <a:latin typeface="Poppins"/>
                <a:ea typeface="Poppins"/>
                <a:cs typeface="Poppins"/>
                <a:sym typeface="Poppins"/>
              </a:rPr>
              <a:t>Per Node</a:t>
            </a:r>
            <a:endParaRPr sz="700">
              <a:solidFill>
                <a:srgbClr val="261F5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6" name="Google Shape;306;p52"/>
          <p:cNvSpPr txBox="1"/>
          <p:nvPr/>
        </p:nvSpPr>
        <p:spPr>
          <a:xfrm>
            <a:off x="1388366" y="2598803"/>
            <a:ext cx="9195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61F52"/>
                </a:solidFill>
                <a:latin typeface="Poppins"/>
                <a:ea typeface="Poppins"/>
                <a:cs typeface="Poppins"/>
                <a:sym typeface="Poppins"/>
              </a:rPr>
              <a:t>More </a:t>
            </a:r>
            <a:r>
              <a:rPr lang="en" sz="800">
                <a:solidFill>
                  <a:srgbClr val="261F52"/>
                </a:solidFill>
                <a:latin typeface="Poppins"/>
                <a:ea typeface="Poppins"/>
                <a:cs typeface="Poppins"/>
                <a:sym typeface="Poppins"/>
              </a:rPr>
              <a:t>resilient</a:t>
            </a:r>
            <a:endParaRPr sz="700">
              <a:solidFill>
                <a:srgbClr val="261F5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7" name="Google Shape;307;p52"/>
          <p:cNvSpPr/>
          <p:nvPr/>
        </p:nvSpPr>
        <p:spPr>
          <a:xfrm>
            <a:off x="5333631" y="1128284"/>
            <a:ext cx="3272825" cy="864108"/>
          </a:xfrm>
          <a:prstGeom prst="roundRect">
            <a:avLst>
              <a:gd fmla="val 16804" name="adj"/>
            </a:avLst>
          </a:prstGeom>
          <a:solidFill>
            <a:schemeClr val="lt2"/>
          </a:solidFill>
          <a:ln>
            <a:noFill/>
          </a:ln>
          <a:effectLst>
            <a:outerShdw blurRad="571500" sx="96000" rotWithShape="0" algn="ctr" dir="2700000" dist="177800" sy="96000">
              <a:srgbClr val="3F3F3F">
                <a:alpha val="14901"/>
              </a:srgbClr>
            </a:outerShdw>
          </a:effectLst>
        </p:spPr>
        <p:txBody>
          <a:bodyPr anchorCtr="0" anchor="ctr" bIns="34275" lIns="135000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8" name="Google Shape;308;p52"/>
          <p:cNvSpPr/>
          <p:nvPr/>
        </p:nvSpPr>
        <p:spPr>
          <a:xfrm>
            <a:off x="5443444" y="1327306"/>
            <a:ext cx="441000" cy="441000"/>
          </a:xfrm>
          <a:prstGeom prst="ellipse">
            <a:avLst/>
          </a:prstGeom>
          <a:gradFill>
            <a:gsLst>
              <a:gs pos="0">
                <a:srgbClr val="361D54"/>
              </a:gs>
              <a:gs pos="100000">
                <a:srgbClr val="361D54"/>
              </a:gs>
            </a:gsLst>
            <a:lin ang="5400000" scaled="0"/>
          </a:gradFill>
          <a:ln>
            <a:noFill/>
          </a:ln>
          <a:effectLst>
            <a:outerShdw blurRad="571500" sx="96000" rotWithShape="0" algn="ctr" dir="2700000" dist="177800" sy="96000">
              <a:srgbClr val="3F3F3F">
                <a:alpha val="14901"/>
              </a:srgbClr>
            </a:outerShdw>
          </a:effectLst>
        </p:spPr>
        <p:txBody>
          <a:bodyPr anchorCtr="0" anchor="ctr" bIns="34275" lIns="135000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" name="Google Shape;309;p52"/>
          <p:cNvSpPr/>
          <p:nvPr/>
        </p:nvSpPr>
        <p:spPr>
          <a:xfrm>
            <a:off x="5333631" y="2217219"/>
            <a:ext cx="3272825" cy="864108"/>
          </a:xfrm>
          <a:prstGeom prst="roundRect">
            <a:avLst>
              <a:gd fmla="val 16804" name="adj"/>
            </a:avLst>
          </a:prstGeom>
          <a:solidFill>
            <a:schemeClr val="lt2"/>
          </a:solidFill>
          <a:ln>
            <a:noFill/>
          </a:ln>
          <a:effectLst>
            <a:outerShdw blurRad="571500" sx="96000" rotWithShape="0" algn="ctr" dir="2700000" dist="177800" sy="96000">
              <a:srgbClr val="3F3F3F">
                <a:alpha val="14901"/>
              </a:srgbClr>
            </a:outerShdw>
          </a:effectLst>
        </p:spPr>
        <p:txBody>
          <a:bodyPr anchorCtr="0" anchor="ctr" bIns="34275" lIns="135000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0" name="Google Shape;310;p52"/>
          <p:cNvSpPr/>
          <p:nvPr/>
        </p:nvSpPr>
        <p:spPr>
          <a:xfrm>
            <a:off x="5443444" y="2431655"/>
            <a:ext cx="441000" cy="441000"/>
          </a:xfrm>
          <a:prstGeom prst="ellipse">
            <a:avLst/>
          </a:prstGeom>
          <a:gradFill>
            <a:gsLst>
              <a:gs pos="0">
                <a:srgbClr val="361D54"/>
              </a:gs>
              <a:gs pos="100000">
                <a:srgbClr val="361D54"/>
              </a:gs>
            </a:gsLst>
            <a:lin ang="5400000" scaled="0"/>
          </a:gradFill>
          <a:ln>
            <a:noFill/>
          </a:ln>
          <a:effectLst>
            <a:outerShdw blurRad="571500" sx="96000" rotWithShape="0" algn="ctr" dir="2700000" dist="177800" sy="96000">
              <a:srgbClr val="3F3F3F">
                <a:alpha val="14901"/>
              </a:srgbClr>
            </a:outerShdw>
          </a:effectLst>
        </p:spPr>
        <p:txBody>
          <a:bodyPr anchorCtr="0" anchor="ctr" bIns="34275" lIns="135000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1" name="Google Shape;311;p52"/>
          <p:cNvSpPr/>
          <p:nvPr/>
        </p:nvSpPr>
        <p:spPr>
          <a:xfrm>
            <a:off x="5336480" y="3311934"/>
            <a:ext cx="3272825" cy="863921"/>
          </a:xfrm>
          <a:prstGeom prst="roundRect">
            <a:avLst>
              <a:gd fmla="val 16804" name="adj"/>
            </a:avLst>
          </a:prstGeom>
          <a:solidFill>
            <a:schemeClr val="lt2"/>
          </a:solidFill>
          <a:ln>
            <a:noFill/>
          </a:ln>
          <a:effectLst>
            <a:outerShdw blurRad="571500" sx="96000" rotWithShape="0" algn="ctr" dir="2700000" dist="177800" sy="96000">
              <a:srgbClr val="3F3F3F">
                <a:alpha val="14901"/>
              </a:srgbClr>
            </a:outerShdw>
          </a:effectLst>
        </p:spPr>
        <p:txBody>
          <a:bodyPr anchorCtr="0" anchor="ctr" bIns="34275" lIns="135000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2" name="Google Shape;312;p52"/>
          <p:cNvSpPr/>
          <p:nvPr/>
        </p:nvSpPr>
        <p:spPr>
          <a:xfrm>
            <a:off x="5443443" y="3530257"/>
            <a:ext cx="441000" cy="441000"/>
          </a:xfrm>
          <a:prstGeom prst="ellipse">
            <a:avLst/>
          </a:prstGeom>
          <a:gradFill>
            <a:gsLst>
              <a:gs pos="0">
                <a:srgbClr val="361D54"/>
              </a:gs>
              <a:gs pos="100000">
                <a:srgbClr val="361D54"/>
              </a:gs>
            </a:gsLst>
            <a:lin ang="5400000" scaled="0"/>
          </a:gradFill>
          <a:ln>
            <a:noFill/>
          </a:ln>
          <a:effectLst>
            <a:outerShdw blurRad="571500" sx="96000" rotWithShape="0" algn="ctr" dir="2700000" dist="177800" sy="96000">
              <a:srgbClr val="3F3F3F">
                <a:alpha val="14901"/>
              </a:srgbClr>
            </a:outerShdw>
          </a:effectLst>
        </p:spPr>
        <p:txBody>
          <a:bodyPr anchorCtr="0" anchor="ctr" bIns="34275" lIns="135000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3" name="Google Shape;313;p52"/>
          <p:cNvSpPr txBox="1"/>
          <p:nvPr/>
        </p:nvSpPr>
        <p:spPr>
          <a:xfrm>
            <a:off x="5972886" y="1154343"/>
            <a:ext cx="2359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Mesh Network:</a:t>
            </a:r>
            <a:endParaRPr sz="1100"/>
          </a:p>
        </p:txBody>
      </p:sp>
      <p:sp>
        <p:nvSpPr>
          <p:cNvPr id="314" name="Google Shape;314;p52"/>
          <p:cNvSpPr txBox="1"/>
          <p:nvPr/>
        </p:nvSpPr>
        <p:spPr>
          <a:xfrm>
            <a:off x="5972874" y="2233137"/>
            <a:ext cx="2359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Solar-Powered Nodes:</a:t>
            </a:r>
            <a:endParaRPr b="1" i="0" sz="1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15" name="Google Shape;315;p52"/>
          <p:cNvPicPr preferRelativeResize="0"/>
          <p:nvPr/>
        </p:nvPicPr>
        <p:blipFill rotWithShape="1">
          <a:blip r:embed="rId4">
            <a:alphaModFix/>
          </a:blip>
          <a:srcRect b="-11830" l="0" r="0" t="11830"/>
          <a:stretch/>
        </p:blipFill>
        <p:spPr>
          <a:xfrm>
            <a:off x="5544461" y="1460599"/>
            <a:ext cx="238839" cy="2327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6" name="Google Shape;316;p52"/>
          <p:cNvGrpSpPr/>
          <p:nvPr/>
        </p:nvGrpSpPr>
        <p:grpSpPr>
          <a:xfrm>
            <a:off x="5551825" y="2527544"/>
            <a:ext cx="227047" cy="249250"/>
            <a:chOff x="6878638" y="3952670"/>
            <a:chExt cx="347965" cy="381992"/>
          </a:xfrm>
        </p:grpSpPr>
        <p:sp>
          <p:nvSpPr>
            <p:cNvPr id="317" name="Google Shape;317;p52"/>
            <p:cNvSpPr/>
            <p:nvPr/>
          </p:nvSpPr>
          <p:spPr>
            <a:xfrm>
              <a:off x="6878638" y="3952670"/>
              <a:ext cx="159369" cy="377146"/>
            </a:xfrm>
            <a:custGeom>
              <a:rect b="b" l="l" r="r" t="t"/>
              <a:pathLst>
                <a:path extrusionOk="0" h="377146" w="159369">
                  <a:moveTo>
                    <a:pt x="159369" y="377145"/>
                  </a:moveTo>
                  <a:cubicBezTo>
                    <a:pt x="123599" y="377291"/>
                    <a:pt x="88118" y="359211"/>
                    <a:pt x="88118" y="323004"/>
                  </a:cubicBezTo>
                  <a:cubicBezTo>
                    <a:pt x="88118" y="319902"/>
                    <a:pt x="88458" y="316800"/>
                    <a:pt x="89136" y="313843"/>
                  </a:cubicBezTo>
                  <a:cubicBezTo>
                    <a:pt x="45465" y="295182"/>
                    <a:pt x="13475" y="239442"/>
                    <a:pt x="19485" y="203089"/>
                  </a:cubicBezTo>
                  <a:cubicBezTo>
                    <a:pt x="824" y="174734"/>
                    <a:pt x="0" y="150693"/>
                    <a:pt x="0" y="143617"/>
                  </a:cubicBezTo>
                  <a:cubicBezTo>
                    <a:pt x="0" y="97134"/>
                    <a:pt x="31506" y="58067"/>
                    <a:pt x="74305" y="46483"/>
                  </a:cubicBezTo>
                  <a:cubicBezTo>
                    <a:pt x="93983" y="15365"/>
                    <a:pt x="126652" y="-48"/>
                    <a:pt x="159369" y="0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18" name="Google Shape;318;p52"/>
            <p:cNvSpPr/>
            <p:nvPr/>
          </p:nvSpPr>
          <p:spPr>
            <a:xfrm>
              <a:off x="6975626" y="4023339"/>
              <a:ext cx="62380" cy="15219"/>
            </a:xfrm>
            <a:custGeom>
              <a:rect b="b" l="l" r="r" t="t"/>
              <a:pathLst>
                <a:path extrusionOk="0" h="15219" w="62380">
                  <a:moveTo>
                    <a:pt x="0" y="15220"/>
                  </a:moveTo>
                  <a:lnTo>
                    <a:pt x="15220" y="0"/>
                  </a:lnTo>
                  <a:lnTo>
                    <a:pt x="62381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19" name="Google Shape;319;p52"/>
            <p:cNvSpPr/>
            <p:nvPr/>
          </p:nvSpPr>
          <p:spPr>
            <a:xfrm>
              <a:off x="7002672" y="4093669"/>
              <a:ext cx="35334" cy="4847"/>
            </a:xfrm>
            <a:custGeom>
              <a:rect b="b" l="l" r="r" t="t"/>
              <a:pathLst>
                <a:path extrusionOk="0" h="4847" w="35334">
                  <a:moveTo>
                    <a:pt x="35335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20" name="Google Shape;320;p52"/>
            <p:cNvSpPr/>
            <p:nvPr/>
          </p:nvSpPr>
          <p:spPr>
            <a:xfrm>
              <a:off x="6952409" y="4125998"/>
              <a:ext cx="85598" cy="38436"/>
            </a:xfrm>
            <a:custGeom>
              <a:rect b="b" l="l" r="r" t="t"/>
              <a:pathLst>
                <a:path extrusionOk="0" h="38436" w="85598">
                  <a:moveTo>
                    <a:pt x="85598" y="38437"/>
                  </a:moveTo>
                  <a:lnTo>
                    <a:pt x="38437" y="38437"/>
                  </a:ln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21" name="Google Shape;321;p52"/>
            <p:cNvSpPr/>
            <p:nvPr/>
          </p:nvSpPr>
          <p:spPr>
            <a:xfrm>
              <a:off x="7026229" y="4211548"/>
              <a:ext cx="11778" cy="4847"/>
            </a:xfrm>
            <a:custGeom>
              <a:rect b="b" l="l" r="r" t="t"/>
              <a:pathLst>
                <a:path extrusionOk="0" h="4847" w="11778">
                  <a:moveTo>
                    <a:pt x="11778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22" name="Google Shape;322;p52"/>
            <p:cNvSpPr/>
            <p:nvPr/>
          </p:nvSpPr>
          <p:spPr>
            <a:xfrm>
              <a:off x="6999183" y="4267385"/>
              <a:ext cx="38824" cy="15268"/>
            </a:xfrm>
            <a:custGeom>
              <a:rect b="b" l="l" r="r" t="t"/>
              <a:pathLst>
                <a:path extrusionOk="0" h="15268" w="38824">
                  <a:moveTo>
                    <a:pt x="38824" y="15268"/>
                  </a:moveTo>
                  <a:lnTo>
                    <a:pt x="15268" y="15268"/>
                  </a:ln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23" name="Google Shape;323;p52"/>
            <p:cNvSpPr/>
            <p:nvPr/>
          </p:nvSpPr>
          <p:spPr>
            <a:xfrm>
              <a:off x="7104120" y="4245962"/>
              <a:ext cx="1066" cy="436"/>
            </a:xfrm>
            <a:custGeom>
              <a:rect b="b" l="l" r="r" t="t"/>
              <a:pathLst>
                <a:path extrusionOk="0" h="436" w="1066">
                  <a:moveTo>
                    <a:pt x="0" y="0"/>
                  </a:moveTo>
                  <a:cubicBezTo>
                    <a:pt x="339" y="194"/>
                    <a:pt x="727" y="291"/>
                    <a:pt x="1066" y="436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24" name="Google Shape;324;p52"/>
            <p:cNvSpPr/>
            <p:nvPr/>
          </p:nvSpPr>
          <p:spPr>
            <a:xfrm>
              <a:off x="7101212" y="4244217"/>
              <a:ext cx="1744" cy="1211"/>
            </a:xfrm>
            <a:custGeom>
              <a:rect b="b" l="l" r="r" t="t"/>
              <a:pathLst>
                <a:path extrusionOk="0" h="1211" w="1744">
                  <a:moveTo>
                    <a:pt x="0" y="0"/>
                  </a:moveTo>
                  <a:cubicBezTo>
                    <a:pt x="533" y="485"/>
                    <a:pt x="1163" y="872"/>
                    <a:pt x="1745" y="1212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25" name="Google Shape;325;p52"/>
            <p:cNvSpPr/>
            <p:nvPr/>
          </p:nvSpPr>
          <p:spPr>
            <a:xfrm>
              <a:off x="7100388" y="4243441"/>
              <a:ext cx="823" cy="775"/>
            </a:xfrm>
            <a:custGeom>
              <a:rect b="b" l="l" r="r" t="t"/>
              <a:pathLst>
                <a:path extrusionOk="0" h="775" w="823">
                  <a:moveTo>
                    <a:pt x="0" y="0"/>
                  </a:moveTo>
                  <a:cubicBezTo>
                    <a:pt x="242" y="242"/>
                    <a:pt x="533" y="485"/>
                    <a:pt x="824" y="776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26" name="Google Shape;326;p52"/>
            <p:cNvSpPr/>
            <p:nvPr/>
          </p:nvSpPr>
          <p:spPr>
            <a:xfrm>
              <a:off x="7122539" y="4157310"/>
              <a:ext cx="630" cy="872"/>
            </a:xfrm>
            <a:custGeom>
              <a:rect b="b" l="l" r="r" t="t"/>
              <a:pathLst>
                <a:path extrusionOk="0" h="872" w="630">
                  <a:moveTo>
                    <a:pt x="630" y="0"/>
                  </a:moveTo>
                  <a:cubicBezTo>
                    <a:pt x="630" y="0"/>
                    <a:pt x="194" y="533"/>
                    <a:pt x="0" y="872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27" name="Google Shape;327;p52"/>
            <p:cNvSpPr/>
            <p:nvPr/>
          </p:nvSpPr>
          <p:spPr>
            <a:xfrm>
              <a:off x="7123169" y="4156486"/>
              <a:ext cx="775" cy="823"/>
            </a:xfrm>
            <a:custGeom>
              <a:rect b="b" l="l" r="r" t="t"/>
              <a:pathLst>
                <a:path extrusionOk="0" h="823" w="775">
                  <a:moveTo>
                    <a:pt x="776" y="0"/>
                  </a:moveTo>
                  <a:cubicBezTo>
                    <a:pt x="776" y="0"/>
                    <a:pt x="291" y="533"/>
                    <a:pt x="0" y="824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28" name="Google Shape;328;p52"/>
            <p:cNvSpPr/>
            <p:nvPr/>
          </p:nvSpPr>
          <p:spPr>
            <a:xfrm>
              <a:off x="7124817" y="4154693"/>
              <a:ext cx="1502" cy="1017"/>
            </a:xfrm>
            <a:custGeom>
              <a:rect b="b" l="l" r="r" t="t"/>
              <a:pathLst>
                <a:path extrusionOk="0" h="1017" w="1502">
                  <a:moveTo>
                    <a:pt x="1503" y="0"/>
                  </a:moveTo>
                  <a:cubicBezTo>
                    <a:pt x="969" y="291"/>
                    <a:pt x="485" y="679"/>
                    <a:pt x="0" y="1018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29" name="Google Shape;329;p52"/>
            <p:cNvSpPr/>
            <p:nvPr/>
          </p:nvSpPr>
          <p:spPr>
            <a:xfrm>
              <a:off x="7073875" y="4015487"/>
              <a:ext cx="2181" cy="3974"/>
            </a:xfrm>
            <a:custGeom>
              <a:rect b="b" l="l" r="r" t="t"/>
              <a:pathLst>
                <a:path extrusionOk="0" h="3974" w="2181">
                  <a:moveTo>
                    <a:pt x="2181" y="0"/>
                  </a:moveTo>
                  <a:cubicBezTo>
                    <a:pt x="1696" y="582"/>
                    <a:pt x="1309" y="1212"/>
                    <a:pt x="921" y="1842"/>
                  </a:cubicBezTo>
                  <a:cubicBezTo>
                    <a:pt x="533" y="2472"/>
                    <a:pt x="242" y="3199"/>
                    <a:pt x="0" y="3975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30" name="Google Shape;330;p52"/>
            <p:cNvSpPr/>
            <p:nvPr/>
          </p:nvSpPr>
          <p:spPr>
            <a:xfrm>
              <a:off x="7076832" y="4011706"/>
              <a:ext cx="4798" cy="2859"/>
            </a:xfrm>
            <a:custGeom>
              <a:rect b="b" l="l" r="r" t="t"/>
              <a:pathLst>
                <a:path extrusionOk="0" h="2859" w="4798">
                  <a:moveTo>
                    <a:pt x="4799" y="0"/>
                  </a:moveTo>
                  <a:cubicBezTo>
                    <a:pt x="4071" y="242"/>
                    <a:pt x="3344" y="533"/>
                    <a:pt x="2666" y="872"/>
                  </a:cubicBezTo>
                  <a:cubicBezTo>
                    <a:pt x="1696" y="1406"/>
                    <a:pt x="824" y="2084"/>
                    <a:pt x="0" y="2860"/>
                  </a:cubicBezTo>
                  <a:lnTo>
                    <a:pt x="0" y="286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31" name="Google Shape;331;p52"/>
            <p:cNvSpPr/>
            <p:nvPr/>
          </p:nvSpPr>
          <p:spPr>
            <a:xfrm>
              <a:off x="6979068" y="4247270"/>
              <a:ext cx="23604" cy="23556"/>
            </a:xfrm>
            <a:custGeom>
              <a:rect b="b" l="l" r="r" t="t"/>
              <a:pathLst>
                <a:path extrusionOk="0" h="23556" w="23604">
                  <a:moveTo>
                    <a:pt x="2036" y="18370"/>
                  </a:moveTo>
                  <a:cubicBezTo>
                    <a:pt x="4168" y="21472"/>
                    <a:pt x="7707" y="23556"/>
                    <a:pt x="11778" y="23556"/>
                  </a:cubicBezTo>
                  <a:cubicBezTo>
                    <a:pt x="15026" y="23556"/>
                    <a:pt x="18031" y="22248"/>
                    <a:pt x="20164" y="20115"/>
                  </a:cubicBezTo>
                  <a:cubicBezTo>
                    <a:pt x="22296" y="17982"/>
                    <a:pt x="23605" y="15074"/>
                    <a:pt x="23605" y="11778"/>
                  </a:cubicBezTo>
                  <a:cubicBezTo>
                    <a:pt x="23605" y="5283"/>
                    <a:pt x="18322" y="0"/>
                    <a:pt x="11778" y="0"/>
                  </a:cubicBezTo>
                  <a:cubicBezTo>
                    <a:pt x="5235" y="0"/>
                    <a:pt x="0" y="5283"/>
                    <a:pt x="0" y="11778"/>
                  </a:cubicBezTo>
                  <a:cubicBezTo>
                    <a:pt x="0" y="14250"/>
                    <a:pt x="776" y="16528"/>
                    <a:pt x="2036" y="18370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32" name="Google Shape;332;p52"/>
            <p:cNvSpPr/>
            <p:nvPr/>
          </p:nvSpPr>
          <p:spPr>
            <a:xfrm>
              <a:off x="7002672" y="4199770"/>
              <a:ext cx="23556" cy="23556"/>
            </a:xfrm>
            <a:custGeom>
              <a:rect b="b" l="l" r="r" t="t"/>
              <a:pathLst>
                <a:path extrusionOk="0" h="23556" w="23556">
                  <a:moveTo>
                    <a:pt x="11778" y="23556"/>
                  </a:moveTo>
                  <a:cubicBezTo>
                    <a:pt x="18273" y="23556"/>
                    <a:pt x="23556" y="18322"/>
                    <a:pt x="23556" y="11778"/>
                  </a:cubicBezTo>
                  <a:cubicBezTo>
                    <a:pt x="23556" y="5235"/>
                    <a:pt x="18273" y="0"/>
                    <a:pt x="11778" y="0"/>
                  </a:cubicBezTo>
                  <a:cubicBezTo>
                    <a:pt x="5283" y="0"/>
                    <a:pt x="0" y="5235"/>
                    <a:pt x="0" y="11778"/>
                  </a:cubicBezTo>
                  <a:cubicBezTo>
                    <a:pt x="0" y="18322"/>
                    <a:pt x="5186" y="23556"/>
                    <a:pt x="11778" y="23556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33" name="Google Shape;333;p52"/>
            <p:cNvSpPr/>
            <p:nvPr/>
          </p:nvSpPr>
          <p:spPr>
            <a:xfrm>
              <a:off x="6932294" y="4105835"/>
              <a:ext cx="23556" cy="23556"/>
            </a:xfrm>
            <a:custGeom>
              <a:rect b="b" l="l" r="r" t="t"/>
              <a:pathLst>
                <a:path extrusionOk="0" h="23556" w="23556">
                  <a:moveTo>
                    <a:pt x="11778" y="23556"/>
                  </a:moveTo>
                  <a:cubicBezTo>
                    <a:pt x="18273" y="23556"/>
                    <a:pt x="23556" y="18322"/>
                    <a:pt x="23556" y="11778"/>
                  </a:cubicBezTo>
                  <a:cubicBezTo>
                    <a:pt x="23556" y="5235"/>
                    <a:pt x="18273" y="0"/>
                    <a:pt x="11778" y="0"/>
                  </a:cubicBezTo>
                  <a:cubicBezTo>
                    <a:pt x="5283" y="0"/>
                    <a:pt x="0" y="5283"/>
                    <a:pt x="0" y="11778"/>
                  </a:cubicBezTo>
                  <a:cubicBezTo>
                    <a:pt x="0" y="18273"/>
                    <a:pt x="5283" y="23556"/>
                    <a:pt x="11778" y="23556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34" name="Google Shape;334;p52"/>
            <p:cNvSpPr/>
            <p:nvPr/>
          </p:nvSpPr>
          <p:spPr>
            <a:xfrm>
              <a:off x="6979068" y="4082279"/>
              <a:ext cx="23604" cy="23556"/>
            </a:xfrm>
            <a:custGeom>
              <a:rect b="b" l="l" r="r" t="t"/>
              <a:pathLst>
                <a:path extrusionOk="0" h="23556" w="23604">
                  <a:moveTo>
                    <a:pt x="11778" y="23556"/>
                  </a:moveTo>
                  <a:cubicBezTo>
                    <a:pt x="18322" y="23556"/>
                    <a:pt x="23605" y="18273"/>
                    <a:pt x="23605" y="11778"/>
                  </a:cubicBezTo>
                  <a:lnTo>
                    <a:pt x="23605" y="11390"/>
                  </a:lnTo>
                  <a:cubicBezTo>
                    <a:pt x="23411" y="5089"/>
                    <a:pt x="18176" y="0"/>
                    <a:pt x="11778" y="0"/>
                  </a:cubicBezTo>
                  <a:cubicBezTo>
                    <a:pt x="5380" y="0"/>
                    <a:pt x="0" y="5283"/>
                    <a:pt x="0" y="11778"/>
                  </a:cubicBezTo>
                  <a:cubicBezTo>
                    <a:pt x="0" y="18273"/>
                    <a:pt x="5283" y="23556"/>
                    <a:pt x="11778" y="23556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35" name="Google Shape;335;p52"/>
            <p:cNvSpPr/>
            <p:nvPr/>
          </p:nvSpPr>
          <p:spPr>
            <a:xfrm>
              <a:off x="6955511" y="4035117"/>
              <a:ext cx="23556" cy="23604"/>
            </a:xfrm>
            <a:custGeom>
              <a:rect b="b" l="l" r="r" t="t"/>
              <a:pathLst>
                <a:path extrusionOk="0" h="23604" w="23556">
                  <a:moveTo>
                    <a:pt x="20115" y="3441"/>
                  </a:moveTo>
                  <a:cubicBezTo>
                    <a:pt x="17982" y="1309"/>
                    <a:pt x="15026" y="0"/>
                    <a:pt x="11778" y="0"/>
                  </a:cubicBezTo>
                  <a:cubicBezTo>
                    <a:pt x="5332" y="0"/>
                    <a:pt x="0" y="5283"/>
                    <a:pt x="0" y="11827"/>
                  </a:cubicBezTo>
                  <a:cubicBezTo>
                    <a:pt x="0" y="18370"/>
                    <a:pt x="5283" y="23605"/>
                    <a:pt x="11778" y="23605"/>
                  </a:cubicBezTo>
                  <a:cubicBezTo>
                    <a:pt x="18273" y="23605"/>
                    <a:pt x="23556" y="18322"/>
                    <a:pt x="23556" y="11827"/>
                  </a:cubicBezTo>
                  <a:cubicBezTo>
                    <a:pt x="23556" y="8579"/>
                    <a:pt x="22248" y="5623"/>
                    <a:pt x="20115" y="3490"/>
                  </a:cubicBezTo>
                  <a:lnTo>
                    <a:pt x="20115" y="3490"/>
                  </a:lnTo>
                  <a:close/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36" name="Google Shape;336;p52"/>
            <p:cNvSpPr/>
            <p:nvPr/>
          </p:nvSpPr>
          <p:spPr>
            <a:xfrm>
              <a:off x="7130633" y="4105738"/>
              <a:ext cx="436" cy="4847"/>
            </a:xfrm>
            <a:custGeom>
              <a:rect b="b" l="l" r="r" t="t"/>
              <a:pathLst>
                <a:path extrusionOk="0" h="4847" w="436">
                  <a:moveTo>
                    <a:pt x="0" y="0"/>
                  </a:moveTo>
                  <a:cubicBezTo>
                    <a:pt x="0" y="0"/>
                    <a:pt x="291" y="0"/>
                    <a:pt x="436" y="0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37" name="Google Shape;337;p52"/>
            <p:cNvSpPr/>
            <p:nvPr/>
          </p:nvSpPr>
          <p:spPr>
            <a:xfrm>
              <a:off x="6952021" y="4164435"/>
              <a:ext cx="38824" cy="15171"/>
            </a:xfrm>
            <a:custGeom>
              <a:rect b="b" l="l" r="r" t="t"/>
              <a:pathLst>
                <a:path extrusionOk="0" h="15171" w="38824">
                  <a:moveTo>
                    <a:pt x="38824" y="0"/>
                  </a:moveTo>
                  <a:lnTo>
                    <a:pt x="15268" y="0"/>
                  </a:lnTo>
                  <a:lnTo>
                    <a:pt x="0" y="15171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38" name="Google Shape;338;p52"/>
            <p:cNvSpPr/>
            <p:nvPr/>
          </p:nvSpPr>
          <p:spPr>
            <a:xfrm>
              <a:off x="6931906" y="4176213"/>
              <a:ext cx="23556" cy="23556"/>
            </a:xfrm>
            <a:custGeom>
              <a:rect b="b" l="l" r="r" t="t"/>
              <a:pathLst>
                <a:path extrusionOk="0" h="23556" w="23556">
                  <a:moveTo>
                    <a:pt x="11778" y="0"/>
                  </a:moveTo>
                  <a:cubicBezTo>
                    <a:pt x="5332" y="0"/>
                    <a:pt x="0" y="5235"/>
                    <a:pt x="0" y="11778"/>
                  </a:cubicBezTo>
                  <a:cubicBezTo>
                    <a:pt x="0" y="18322"/>
                    <a:pt x="5283" y="23556"/>
                    <a:pt x="11778" y="23556"/>
                  </a:cubicBezTo>
                  <a:cubicBezTo>
                    <a:pt x="18273" y="23556"/>
                    <a:pt x="23556" y="18322"/>
                    <a:pt x="23556" y="11778"/>
                  </a:cubicBezTo>
                  <a:cubicBezTo>
                    <a:pt x="23556" y="5235"/>
                    <a:pt x="18322" y="0"/>
                    <a:pt x="11778" y="0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39" name="Google Shape;339;p52"/>
            <p:cNvSpPr/>
            <p:nvPr/>
          </p:nvSpPr>
          <p:spPr>
            <a:xfrm>
              <a:off x="7120503" y="4082230"/>
              <a:ext cx="23556" cy="23556"/>
            </a:xfrm>
            <a:custGeom>
              <a:rect b="b" l="l" r="r" t="t"/>
              <a:pathLst>
                <a:path extrusionOk="0" h="23556" w="23556">
                  <a:moveTo>
                    <a:pt x="3441" y="20164"/>
                  </a:moveTo>
                  <a:cubicBezTo>
                    <a:pt x="5235" y="21908"/>
                    <a:pt x="7561" y="23169"/>
                    <a:pt x="10130" y="23459"/>
                  </a:cubicBezTo>
                  <a:cubicBezTo>
                    <a:pt x="10276" y="23508"/>
                    <a:pt x="10421" y="23508"/>
                    <a:pt x="10566" y="23556"/>
                  </a:cubicBezTo>
                  <a:cubicBezTo>
                    <a:pt x="10954" y="23556"/>
                    <a:pt x="11342" y="23556"/>
                    <a:pt x="11778" y="23556"/>
                  </a:cubicBezTo>
                  <a:cubicBezTo>
                    <a:pt x="18322" y="23556"/>
                    <a:pt x="23556" y="18273"/>
                    <a:pt x="23556" y="11778"/>
                  </a:cubicBezTo>
                  <a:cubicBezTo>
                    <a:pt x="23556" y="5283"/>
                    <a:pt x="18322" y="0"/>
                    <a:pt x="11778" y="0"/>
                  </a:cubicBezTo>
                  <a:cubicBezTo>
                    <a:pt x="10179" y="0"/>
                    <a:pt x="8676" y="339"/>
                    <a:pt x="7222" y="921"/>
                  </a:cubicBezTo>
                  <a:cubicBezTo>
                    <a:pt x="2957" y="2714"/>
                    <a:pt x="0" y="6931"/>
                    <a:pt x="0" y="11827"/>
                  </a:cubicBezTo>
                  <a:cubicBezTo>
                    <a:pt x="0" y="15074"/>
                    <a:pt x="1309" y="18079"/>
                    <a:pt x="3441" y="20164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40" name="Google Shape;340;p52"/>
            <p:cNvSpPr/>
            <p:nvPr/>
          </p:nvSpPr>
          <p:spPr>
            <a:xfrm>
              <a:off x="7085168" y="4102394"/>
              <a:ext cx="38776" cy="15219"/>
            </a:xfrm>
            <a:custGeom>
              <a:rect b="b" l="l" r="r" t="t"/>
              <a:pathLst>
                <a:path extrusionOk="0" h="15219" w="38776">
                  <a:moveTo>
                    <a:pt x="0" y="15220"/>
                  </a:moveTo>
                  <a:lnTo>
                    <a:pt x="23556" y="15220"/>
                  </a:lnTo>
                  <a:lnTo>
                    <a:pt x="38776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41" name="Google Shape;341;p52"/>
            <p:cNvSpPr/>
            <p:nvPr/>
          </p:nvSpPr>
          <p:spPr>
            <a:xfrm>
              <a:off x="7049785" y="4065944"/>
              <a:ext cx="23556" cy="16334"/>
            </a:xfrm>
            <a:custGeom>
              <a:rect b="b" l="l" r="r" t="t"/>
              <a:pathLst>
                <a:path extrusionOk="0" h="16334" w="23556">
                  <a:moveTo>
                    <a:pt x="0" y="3975"/>
                  </a:moveTo>
                  <a:lnTo>
                    <a:pt x="0" y="4556"/>
                  </a:lnTo>
                  <a:cubicBezTo>
                    <a:pt x="0" y="11100"/>
                    <a:pt x="5235" y="16334"/>
                    <a:pt x="11778" y="16334"/>
                  </a:cubicBezTo>
                  <a:cubicBezTo>
                    <a:pt x="18322" y="16334"/>
                    <a:pt x="23556" y="11100"/>
                    <a:pt x="23556" y="4556"/>
                  </a:cubicBezTo>
                  <a:cubicBezTo>
                    <a:pt x="23556" y="3829"/>
                    <a:pt x="23556" y="3199"/>
                    <a:pt x="23363" y="2520"/>
                  </a:cubicBezTo>
                  <a:cubicBezTo>
                    <a:pt x="23266" y="1890"/>
                    <a:pt x="23120" y="1309"/>
                    <a:pt x="22878" y="727"/>
                  </a:cubicBezTo>
                  <a:cubicBezTo>
                    <a:pt x="22829" y="485"/>
                    <a:pt x="22732" y="242"/>
                    <a:pt x="22587" y="0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42" name="Google Shape;342;p52"/>
            <p:cNvSpPr/>
            <p:nvPr/>
          </p:nvSpPr>
          <p:spPr>
            <a:xfrm>
              <a:off x="7049834" y="4068125"/>
              <a:ext cx="193" cy="1114"/>
            </a:xfrm>
            <a:custGeom>
              <a:rect b="b" l="l" r="r" t="t"/>
              <a:pathLst>
                <a:path extrusionOk="0" h="1114" w="193">
                  <a:moveTo>
                    <a:pt x="194" y="0"/>
                  </a:moveTo>
                  <a:cubicBezTo>
                    <a:pt x="97" y="388"/>
                    <a:pt x="48" y="727"/>
                    <a:pt x="0" y="1115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43" name="Google Shape;343;p52"/>
            <p:cNvSpPr/>
            <p:nvPr/>
          </p:nvSpPr>
          <p:spPr>
            <a:xfrm>
              <a:off x="7050125" y="4067253"/>
              <a:ext cx="145" cy="436"/>
            </a:xfrm>
            <a:custGeom>
              <a:rect b="b" l="l" r="r" t="t"/>
              <a:pathLst>
                <a:path extrusionOk="0" h="436" w="145">
                  <a:moveTo>
                    <a:pt x="145" y="0"/>
                  </a:moveTo>
                  <a:cubicBezTo>
                    <a:pt x="145" y="0"/>
                    <a:pt x="48" y="291"/>
                    <a:pt x="0" y="436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44" name="Google Shape;344;p52"/>
            <p:cNvSpPr/>
            <p:nvPr/>
          </p:nvSpPr>
          <p:spPr>
            <a:xfrm>
              <a:off x="7050706" y="4061436"/>
              <a:ext cx="3392" cy="4556"/>
            </a:xfrm>
            <a:custGeom>
              <a:rect b="b" l="l" r="r" t="t"/>
              <a:pathLst>
                <a:path extrusionOk="0" h="4556" w="3392">
                  <a:moveTo>
                    <a:pt x="3393" y="0"/>
                  </a:moveTo>
                  <a:cubicBezTo>
                    <a:pt x="3102" y="242"/>
                    <a:pt x="2811" y="485"/>
                    <a:pt x="2520" y="776"/>
                  </a:cubicBezTo>
                  <a:cubicBezTo>
                    <a:pt x="2230" y="1066"/>
                    <a:pt x="1987" y="1357"/>
                    <a:pt x="1745" y="1648"/>
                  </a:cubicBezTo>
                  <a:cubicBezTo>
                    <a:pt x="1260" y="2230"/>
                    <a:pt x="872" y="2811"/>
                    <a:pt x="485" y="3538"/>
                  </a:cubicBezTo>
                  <a:cubicBezTo>
                    <a:pt x="291" y="3878"/>
                    <a:pt x="145" y="4217"/>
                    <a:pt x="0" y="4556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45" name="Google Shape;345;p52"/>
            <p:cNvSpPr/>
            <p:nvPr/>
          </p:nvSpPr>
          <p:spPr>
            <a:xfrm>
              <a:off x="7054972" y="4060128"/>
              <a:ext cx="969" cy="630"/>
            </a:xfrm>
            <a:custGeom>
              <a:rect b="b" l="l" r="r" t="t"/>
              <a:pathLst>
                <a:path extrusionOk="0" h="630" w="969">
                  <a:moveTo>
                    <a:pt x="969" y="0"/>
                  </a:moveTo>
                  <a:cubicBezTo>
                    <a:pt x="630" y="194"/>
                    <a:pt x="291" y="388"/>
                    <a:pt x="0" y="630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46" name="Google Shape;346;p52"/>
            <p:cNvSpPr/>
            <p:nvPr/>
          </p:nvSpPr>
          <p:spPr>
            <a:xfrm>
              <a:off x="7056086" y="4059255"/>
              <a:ext cx="1987" cy="823"/>
            </a:xfrm>
            <a:custGeom>
              <a:rect b="b" l="l" r="r" t="t"/>
              <a:pathLst>
                <a:path extrusionOk="0" h="823" w="1987">
                  <a:moveTo>
                    <a:pt x="1987" y="0"/>
                  </a:moveTo>
                  <a:cubicBezTo>
                    <a:pt x="1260" y="242"/>
                    <a:pt x="630" y="533"/>
                    <a:pt x="0" y="824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47" name="Google Shape;347;p52"/>
            <p:cNvSpPr/>
            <p:nvPr/>
          </p:nvSpPr>
          <p:spPr>
            <a:xfrm>
              <a:off x="7064666" y="4059158"/>
              <a:ext cx="969" cy="339"/>
            </a:xfrm>
            <a:custGeom>
              <a:rect b="b" l="l" r="r" t="t"/>
              <a:pathLst>
                <a:path extrusionOk="0" h="339" w="969">
                  <a:moveTo>
                    <a:pt x="969" y="339"/>
                  </a:moveTo>
                  <a:cubicBezTo>
                    <a:pt x="679" y="194"/>
                    <a:pt x="339" y="97"/>
                    <a:pt x="0" y="0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48" name="Google Shape;348;p52"/>
            <p:cNvSpPr/>
            <p:nvPr/>
          </p:nvSpPr>
          <p:spPr>
            <a:xfrm>
              <a:off x="7069852" y="4062163"/>
              <a:ext cx="436" cy="436"/>
            </a:xfrm>
            <a:custGeom>
              <a:rect b="b" l="l" r="r" t="t"/>
              <a:pathLst>
                <a:path extrusionOk="0" h="436" w="436">
                  <a:moveTo>
                    <a:pt x="436" y="436"/>
                  </a:moveTo>
                  <a:cubicBezTo>
                    <a:pt x="436" y="436"/>
                    <a:pt x="145" y="97"/>
                    <a:pt x="0" y="0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49" name="Google Shape;349;p52"/>
            <p:cNvSpPr/>
            <p:nvPr/>
          </p:nvSpPr>
          <p:spPr>
            <a:xfrm>
              <a:off x="7071306" y="4063957"/>
              <a:ext cx="630" cy="969"/>
            </a:xfrm>
            <a:custGeom>
              <a:rect b="b" l="l" r="r" t="t"/>
              <a:pathLst>
                <a:path extrusionOk="0" h="969" w="630">
                  <a:moveTo>
                    <a:pt x="630" y="969"/>
                  </a:moveTo>
                  <a:cubicBezTo>
                    <a:pt x="436" y="582"/>
                    <a:pt x="242" y="291"/>
                    <a:pt x="0" y="0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50" name="Google Shape;350;p52"/>
            <p:cNvSpPr/>
            <p:nvPr/>
          </p:nvSpPr>
          <p:spPr>
            <a:xfrm>
              <a:off x="7120503" y="4153045"/>
              <a:ext cx="23556" cy="23507"/>
            </a:xfrm>
            <a:custGeom>
              <a:rect b="b" l="l" r="r" t="t"/>
              <a:pathLst>
                <a:path extrusionOk="0" h="23507" w="23556">
                  <a:moveTo>
                    <a:pt x="3441" y="3441"/>
                  </a:moveTo>
                  <a:cubicBezTo>
                    <a:pt x="3151" y="3684"/>
                    <a:pt x="2908" y="3975"/>
                    <a:pt x="2666" y="4265"/>
                  </a:cubicBezTo>
                  <a:lnTo>
                    <a:pt x="2666" y="4265"/>
                  </a:lnTo>
                  <a:cubicBezTo>
                    <a:pt x="2375" y="4605"/>
                    <a:pt x="2181" y="4895"/>
                    <a:pt x="2036" y="5138"/>
                  </a:cubicBezTo>
                  <a:cubicBezTo>
                    <a:pt x="776" y="7028"/>
                    <a:pt x="0" y="9306"/>
                    <a:pt x="0" y="11778"/>
                  </a:cubicBezTo>
                  <a:cubicBezTo>
                    <a:pt x="0" y="17740"/>
                    <a:pt x="4459" y="22635"/>
                    <a:pt x="10179" y="23411"/>
                  </a:cubicBezTo>
                  <a:cubicBezTo>
                    <a:pt x="10712" y="23459"/>
                    <a:pt x="11294" y="23508"/>
                    <a:pt x="11778" y="23508"/>
                  </a:cubicBezTo>
                  <a:cubicBezTo>
                    <a:pt x="18322" y="23508"/>
                    <a:pt x="23556" y="18273"/>
                    <a:pt x="23556" y="11778"/>
                  </a:cubicBezTo>
                  <a:cubicBezTo>
                    <a:pt x="23556" y="5283"/>
                    <a:pt x="18322" y="0"/>
                    <a:pt x="11778" y="0"/>
                  </a:cubicBezTo>
                  <a:lnTo>
                    <a:pt x="11584" y="0"/>
                  </a:lnTo>
                  <a:cubicBezTo>
                    <a:pt x="9500" y="48"/>
                    <a:pt x="7513" y="630"/>
                    <a:pt x="5816" y="1648"/>
                  </a:cubicBezTo>
                  <a:cubicBezTo>
                    <a:pt x="5283" y="1939"/>
                    <a:pt x="4799" y="2278"/>
                    <a:pt x="4314" y="2666"/>
                  </a:cubicBezTo>
                  <a:cubicBezTo>
                    <a:pt x="4023" y="2908"/>
                    <a:pt x="3732" y="3151"/>
                    <a:pt x="3490" y="3441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51" name="Google Shape;351;p52"/>
            <p:cNvSpPr/>
            <p:nvPr/>
          </p:nvSpPr>
          <p:spPr>
            <a:xfrm>
              <a:off x="7073390" y="4176553"/>
              <a:ext cx="23556" cy="23604"/>
            </a:xfrm>
            <a:custGeom>
              <a:rect b="b" l="l" r="r" t="t"/>
              <a:pathLst>
                <a:path extrusionOk="0" h="23604" w="23556">
                  <a:moveTo>
                    <a:pt x="0" y="11778"/>
                  </a:moveTo>
                  <a:cubicBezTo>
                    <a:pt x="0" y="18322"/>
                    <a:pt x="5235" y="23605"/>
                    <a:pt x="11778" y="23605"/>
                  </a:cubicBezTo>
                  <a:cubicBezTo>
                    <a:pt x="18322" y="23605"/>
                    <a:pt x="23556" y="18322"/>
                    <a:pt x="23556" y="11778"/>
                  </a:cubicBezTo>
                  <a:cubicBezTo>
                    <a:pt x="23556" y="5235"/>
                    <a:pt x="18322" y="0"/>
                    <a:pt x="11778" y="0"/>
                  </a:cubicBezTo>
                  <a:cubicBezTo>
                    <a:pt x="5235" y="0"/>
                    <a:pt x="0" y="5283"/>
                    <a:pt x="0" y="11778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52" name="Google Shape;352;p52"/>
            <p:cNvSpPr/>
            <p:nvPr/>
          </p:nvSpPr>
          <p:spPr>
            <a:xfrm>
              <a:off x="7096947" y="4223326"/>
              <a:ext cx="23556" cy="23556"/>
            </a:xfrm>
            <a:custGeom>
              <a:rect b="b" l="l" r="r" t="t"/>
              <a:pathLst>
                <a:path extrusionOk="0" h="23556" w="23556">
                  <a:moveTo>
                    <a:pt x="3441" y="20115"/>
                  </a:moveTo>
                  <a:cubicBezTo>
                    <a:pt x="1309" y="17982"/>
                    <a:pt x="0" y="15074"/>
                    <a:pt x="0" y="11778"/>
                  </a:cubicBezTo>
                  <a:cubicBezTo>
                    <a:pt x="0" y="5283"/>
                    <a:pt x="5235" y="0"/>
                    <a:pt x="11778" y="0"/>
                  </a:cubicBezTo>
                  <a:cubicBezTo>
                    <a:pt x="17643" y="0"/>
                    <a:pt x="22490" y="4265"/>
                    <a:pt x="23363" y="9791"/>
                  </a:cubicBezTo>
                  <a:cubicBezTo>
                    <a:pt x="23508" y="10470"/>
                    <a:pt x="23556" y="11100"/>
                    <a:pt x="23556" y="11778"/>
                  </a:cubicBezTo>
                  <a:cubicBezTo>
                    <a:pt x="23556" y="14880"/>
                    <a:pt x="22345" y="17740"/>
                    <a:pt x="20357" y="19824"/>
                  </a:cubicBezTo>
                  <a:cubicBezTo>
                    <a:pt x="18225" y="22151"/>
                    <a:pt x="15220" y="23556"/>
                    <a:pt x="11778" y="23556"/>
                  </a:cubicBezTo>
                  <a:cubicBezTo>
                    <a:pt x="10615" y="23556"/>
                    <a:pt x="9403" y="23363"/>
                    <a:pt x="8288" y="23023"/>
                  </a:cubicBezTo>
                  <a:cubicBezTo>
                    <a:pt x="7901" y="22926"/>
                    <a:pt x="7610" y="22781"/>
                    <a:pt x="7222" y="22587"/>
                  </a:cubicBezTo>
                  <a:cubicBezTo>
                    <a:pt x="6834" y="22442"/>
                    <a:pt x="6398" y="22248"/>
                    <a:pt x="6107" y="22054"/>
                  </a:cubicBezTo>
                  <a:cubicBezTo>
                    <a:pt x="5477" y="21715"/>
                    <a:pt x="4895" y="21278"/>
                    <a:pt x="4362" y="20842"/>
                  </a:cubicBezTo>
                  <a:cubicBezTo>
                    <a:pt x="4362" y="20842"/>
                    <a:pt x="4362" y="20842"/>
                    <a:pt x="4362" y="20842"/>
                  </a:cubicBezTo>
                  <a:cubicBezTo>
                    <a:pt x="4120" y="20697"/>
                    <a:pt x="3926" y="20503"/>
                    <a:pt x="3732" y="20309"/>
                  </a:cubicBezTo>
                  <a:lnTo>
                    <a:pt x="3538" y="20115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53" name="Google Shape;353;p52"/>
            <p:cNvSpPr/>
            <p:nvPr/>
          </p:nvSpPr>
          <p:spPr>
            <a:xfrm>
              <a:off x="7038007" y="3952670"/>
              <a:ext cx="4847" cy="46725"/>
            </a:xfrm>
            <a:custGeom>
              <a:rect b="b" l="l" r="r" t="t"/>
              <a:pathLst>
                <a:path extrusionOk="0" h="46725" w="4847">
                  <a:moveTo>
                    <a:pt x="0" y="46725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54" name="Google Shape;354;p52"/>
            <p:cNvSpPr/>
            <p:nvPr/>
          </p:nvSpPr>
          <p:spPr>
            <a:xfrm>
              <a:off x="7038007" y="4188331"/>
              <a:ext cx="35383" cy="4847"/>
            </a:xfrm>
            <a:custGeom>
              <a:rect b="b" l="l" r="r" t="t"/>
              <a:pathLst>
                <a:path extrusionOk="0" h="4847" w="35383">
                  <a:moveTo>
                    <a:pt x="35383" y="0"/>
                  </a:moveTo>
                  <a:lnTo>
                    <a:pt x="776" y="0"/>
                  </a:lnTo>
                  <a:lnTo>
                    <a:pt x="679" y="0"/>
                  </a:ln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55" name="Google Shape;355;p52"/>
            <p:cNvSpPr/>
            <p:nvPr/>
          </p:nvSpPr>
          <p:spPr>
            <a:xfrm>
              <a:off x="7100388" y="4243441"/>
              <a:ext cx="4847" cy="48"/>
            </a:xfrm>
            <a:custGeom>
              <a:rect b="b" l="l" r="r" t="t"/>
              <a:pathLst>
                <a:path extrusionOk="0" h="48" w="4847">
                  <a:moveTo>
                    <a:pt x="0" y="0"/>
                  </a:moveTo>
                  <a:lnTo>
                    <a:pt x="0" y="48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56" name="Google Shape;356;p52"/>
            <p:cNvSpPr/>
            <p:nvPr/>
          </p:nvSpPr>
          <p:spPr>
            <a:xfrm>
              <a:off x="7085168" y="4243490"/>
              <a:ext cx="15219" cy="15219"/>
            </a:xfrm>
            <a:custGeom>
              <a:rect b="b" l="l" r="r" t="t"/>
              <a:pathLst>
                <a:path extrusionOk="0" h="15219" w="15219">
                  <a:moveTo>
                    <a:pt x="15220" y="0"/>
                  </a:moveTo>
                  <a:lnTo>
                    <a:pt x="0" y="1522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57" name="Google Shape;357;p52"/>
            <p:cNvSpPr/>
            <p:nvPr/>
          </p:nvSpPr>
          <p:spPr>
            <a:xfrm>
              <a:off x="7038928" y="4258709"/>
              <a:ext cx="46240" cy="4847"/>
            </a:xfrm>
            <a:custGeom>
              <a:rect b="b" l="l" r="r" t="t"/>
              <a:pathLst>
                <a:path extrusionOk="0" h="4847" w="46240">
                  <a:moveTo>
                    <a:pt x="46240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58" name="Google Shape;358;p52"/>
            <p:cNvSpPr/>
            <p:nvPr/>
          </p:nvSpPr>
          <p:spPr>
            <a:xfrm>
              <a:off x="7038007" y="4258709"/>
              <a:ext cx="920" cy="4847"/>
            </a:xfrm>
            <a:custGeom>
              <a:rect b="b" l="l" r="r" t="t"/>
              <a:pathLst>
                <a:path extrusionOk="0" h="4847" w="920">
                  <a:moveTo>
                    <a:pt x="921" y="0"/>
                  </a:moveTo>
                  <a:lnTo>
                    <a:pt x="872" y="0"/>
                  </a:ln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59" name="Google Shape;359;p52"/>
            <p:cNvSpPr/>
            <p:nvPr/>
          </p:nvSpPr>
          <p:spPr>
            <a:xfrm>
              <a:off x="7038007" y="4070500"/>
              <a:ext cx="11778" cy="4847"/>
            </a:xfrm>
            <a:custGeom>
              <a:rect b="b" l="l" r="r" t="t"/>
              <a:pathLst>
                <a:path extrusionOk="0" h="4847" w="11778">
                  <a:moveTo>
                    <a:pt x="0" y="0"/>
                  </a:moveTo>
                  <a:lnTo>
                    <a:pt x="339" y="0"/>
                  </a:lnTo>
                  <a:lnTo>
                    <a:pt x="485" y="0"/>
                  </a:lnTo>
                  <a:lnTo>
                    <a:pt x="11778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60" name="Google Shape;360;p52"/>
            <p:cNvSpPr/>
            <p:nvPr/>
          </p:nvSpPr>
          <p:spPr>
            <a:xfrm>
              <a:off x="7038007" y="3999395"/>
              <a:ext cx="4847" cy="23944"/>
            </a:xfrm>
            <a:custGeom>
              <a:rect b="b" l="l" r="r" t="t"/>
              <a:pathLst>
                <a:path extrusionOk="0" h="23944" w="4847">
                  <a:moveTo>
                    <a:pt x="0" y="0"/>
                  </a:moveTo>
                  <a:lnTo>
                    <a:pt x="0" y="23944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61" name="Google Shape;361;p52"/>
            <p:cNvSpPr/>
            <p:nvPr/>
          </p:nvSpPr>
          <p:spPr>
            <a:xfrm>
              <a:off x="7038007" y="4023339"/>
              <a:ext cx="4847" cy="69263"/>
            </a:xfrm>
            <a:custGeom>
              <a:rect b="b" l="l" r="r" t="t"/>
              <a:pathLst>
                <a:path extrusionOk="0" h="69263" w="4847">
                  <a:moveTo>
                    <a:pt x="0" y="69264"/>
                  </a:moveTo>
                  <a:lnTo>
                    <a:pt x="0" y="47161"/>
                  </a:lnTo>
                  <a:lnTo>
                    <a:pt x="0" y="46047"/>
                  </a:ln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62" name="Google Shape;362;p52"/>
            <p:cNvSpPr/>
            <p:nvPr/>
          </p:nvSpPr>
          <p:spPr>
            <a:xfrm>
              <a:off x="7108773" y="4141218"/>
              <a:ext cx="15171" cy="15268"/>
            </a:xfrm>
            <a:custGeom>
              <a:rect b="b" l="l" r="r" t="t"/>
              <a:pathLst>
                <a:path extrusionOk="0" h="15268" w="15171">
                  <a:moveTo>
                    <a:pt x="15171" y="15268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63" name="Google Shape;363;p52"/>
            <p:cNvSpPr/>
            <p:nvPr/>
          </p:nvSpPr>
          <p:spPr>
            <a:xfrm>
              <a:off x="7085168" y="4117613"/>
              <a:ext cx="23556" cy="23604"/>
            </a:xfrm>
            <a:custGeom>
              <a:rect b="b" l="l" r="r" t="t"/>
              <a:pathLst>
                <a:path extrusionOk="0" h="23604" w="23556">
                  <a:moveTo>
                    <a:pt x="23556" y="23605"/>
                  </a:moveTo>
                  <a:lnTo>
                    <a:pt x="11778" y="11778"/>
                  </a:ln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64" name="Google Shape;364;p52"/>
            <p:cNvSpPr/>
            <p:nvPr/>
          </p:nvSpPr>
          <p:spPr>
            <a:xfrm>
              <a:off x="7038007" y="4117613"/>
              <a:ext cx="47161" cy="4847"/>
            </a:xfrm>
            <a:custGeom>
              <a:rect b="b" l="l" r="r" t="t"/>
              <a:pathLst>
                <a:path extrusionOk="0" h="4847" w="47161">
                  <a:moveTo>
                    <a:pt x="0" y="0"/>
                  </a:moveTo>
                  <a:lnTo>
                    <a:pt x="485" y="0"/>
                  </a:lnTo>
                  <a:lnTo>
                    <a:pt x="582" y="0"/>
                  </a:lnTo>
                  <a:lnTo>
                    <a:pt x="47161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65" name="Google Shape;365;p52"/>
            <p:cNvSpPr/>
            <p:nvPr/>
          </p:nvSpPr>
          <p:spPr>
            <a:xfrm>
              <a:off x="7038007" y="4092603"/>
              <a:ext cx="4847" cy="71299"/>
            </a:xfrm>
            <a:custGeom>
              <a:rect b="b" l="l" r="r" t="t"/>
              <a:pathLst>
                <a:path extrusionOk="0" h="71299" w="4847">
                  <a:moveTo>
                    <a:pt x="0" y="71299"/>
                  </a:moveTo>
                  <a:lnTo>
                    <a:pt x="0" y="48615"/>
                  </a:lnTo>
                  <a:lnTo>
                    <a:pt x="0" y="25011"/>
                  </a:lnTo>
                  <a:lnTo>
                    <a:pt x="0" y="1066"/>
                  </a:ln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66" name="Google Shape;366;p52"/>
            <p:cNvSpPr/>
            <p:nvPr/>
          </p:nvSpPr>
          <p:spPr>
            <a:xfrm>
              <a:off x="7038007" y="4163902"/>
              <a:ext cx="4847" cy="118751"/>
            </a:xfrm>
            <a:custGeom>
              <a:rect b="b" l="l" r="r" t="t"/>
              <a:pathLst>
                <a:path extrusionOk="0" h="118751" w="4847">
                  <a:moveTo>
                    <a:pt x="0" y="118752"/>
                  </a:moveTo>
                  <a:lnTo>
                    <a:pt x="0" y="94807"/>
                  </a:lnTo>
                  <a:lnTo>
                    <a:pt x="0" y="48034"/>
                  </a:lnTo>
                  <a:lnTo>
                    <a:pt x="0" y="47646"/>
                  </a:lnTo>
                  <a:lnTo>
                    <a:pt x="0" y="24429"/>
                  </a:lnTo>
                  <a:lnTo>
                    <a:pt x="0" y="533"/>
                  </a:ln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67" name="Google Shape;367;p52"/>
            <p:cNvSpPr/>
            <p:nvPr/>
          </p:nvSpPr>
          <p:spPr>
            <a:xfrm>
              <a:off x="7039461" y="4329718"/>
              <a:ext cx="4265" cy="96"/>
            </a:xfrm>
            <a:custGeom>
              <a:rect b="b" l="l" r="r" t="t"/>
              <a:pathLst>
                <a:path extrusionOk="0" h="96" w="4265">
                  <a:moveTo>
                    <a:pt x="0" y="97"/>
                  </a:moveTo>
                  <a:cubicBezTo>
                    <a:pt x="1406" y="97"/>
                    <a:pt x="2860" y="48"/>
                    <a:pt x="4265" y="0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68" name="Google Shape;368;p52"/>
            <p:cNvSpPr/>
            <p:nvPr/>
          </p:nvSpPr>
          <p:spPr>
            <a:xfrm>
              <a:off x="7044114" y="4329427"/>
              <a:ext cx="5622" cy="290"/>
            </a:xfrm>
            <a:custGeom>
              <a:rect b="b" l="l" r="r" t="t"/>
              <a:pathLst>
                <a:path extrusionOk="0" h="290" w="5622">
                  <a:moveTo>
                    <a:pt x="0" y="291"/>
                  </a:moveTo>
                  <a:cubicBezTo>
                    <a:pt x="1890" y="291"/>
                    <a:pt x="3781" y="145"/>
                    <a:pt x="5623" y="0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69" name="Google Shape;369;p52"/>
            <p:cNvSpPr/>
            <p:nvPr/>
          </p:nvSpPr>
          <p:spPr>
            <a:xfrm>
              <a:off x="7049737" y="4329039"/>
              <a:ext cx="5089" cy="387"/>
            </a:xfrm>
            <a:custGeom>
              <a:rect b="b" l="l" r="r" t="t"/>
              <a:pathLst>
                <a:path extrusionOk="0" h="387" w="5089">
                  <a:moveTo>
                    <a:pt x="0" y="388"/>
                  </a:moveTo>
                  <a:cubicBezTo>
                    <a:pt x="1696" y="291"/>
                    <a:pt x="3393" y="194"/>
                    <a:pt x="5089" y="0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70" name="Google Shape;370;p52"/>
            <p:cNvSpPr/>
            <p:nvPr/>
          </p:nvSpPr>
          <p:spPr>
            <a:xfrm>
              <a:off x="7058268" y="4328167"/>
              <a:ext cx="4701" cy="581"/>
            </a:xfrm>
            <a:custGeom>
              <a:rect b="b" l="l" r="r" t="t"/>
              <a:pathLst>
                <a:path extrusionOk="0" h="581" w="4701">
                  <a:moveTo>
                    <a:pt x="0" y="582"/>
                  </a:moveTo>
                  <a:cubicBezTo>
                    <a:pt x="1551" y="436"/>
                    <a:pt x="3102" y="242"/>
                    <a:pt x="4702" y="0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71" name="Google Shape;371;p52"/>
            <p:cNvSpPr/>
            <p:nvPr/>
          </p:nvSpPr>
          <p:spPr>
            <a:xfrm>
              <a:off x="7103539" y="4317019"/>
              <a:ext cx="2859" cy="1066"/>
            </a:xfrm>
            <a:custGeom>
              <a:rect b="b" l="l" r="r" t="t"/>
              <a:pathLst>
                <a:path extrusionOk="0" h="1066" w="2859">
                  <a:moveTo>
                    <a:pt x="0" y="1066"/>
                  </a:moveTo>
                  <a:cubicBezTo>
                    <a:pt x="1018" y="727"/>
                    <a:pt x="1939" y="339"/>
                    <a:pt x="2860" y="0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72" name="Google Shape;372;p52"/>
            <p:cNvSpPr/>
            <p:nvPr/>
          </p:nvSpPr>
          <p:spPr>
            <a:xfrm>
              <a:off x="7106447" y="4315468"/>
              <a:ext cx="3829" cy="1502"/>
            </a:xfrm>
            <a:custGeom>
              <a:rect b="b" l="l" r="r" t="t"/>
              <a:pathLst>
                <a:path extrusionOk="0" h="1502" w="3829">
                  <a:moveTo>
                    <a:pt x="0" y="1503"/>
                  </a:moveTo>
                  <a:cubicBezTo>
                    <a:pt x="1260" y="1018"/>
                    <a:pt x="2569" y="485"/>
                    <a:pt x="3829" y="0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73" name="Google Shape;373;p52"/>
            <p:cNvSpPr/>
            <p:nvPr/>
          </p:nvSpPr>
          <p:spPr>
            <a:xfrm>
              <a:off x="7115462" y="4311929"/>
              <a:ext cx="2811" cy="1260"/>
            </a:xfrm>
            <a:custGeom>
              <a:rect b="b" l="l" r="r" t="t"/>
              <a:pathLst>
                <a:path extrusionOk="0" h="1260" w="2811">
                  <a:moveTo>
                    <a:pt x="0" y="1260"/>
                  </a:moveTo>
                  <a:cubicBezTo>
                    <a:pt x="969" y="824"/>
                    <a:pt x="1842" y="388"/>
                    <a:pt x="2811" y="0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74" name="Google Shape;374;p52"/>
            <p:cNvSpPr/>
            <p:nvPr/>
          </p:nvSpPr>
          <p:spPr>
            <a:xfrm>
              <a:off x="7118273" y="4308876"/>
              <a:ext cx="6204" cy="3053"/>
            </a:xfrm>
            <a:custGeom>
              <a:rect b="b" l="l" r="r" t="t"/>
              <a:pathLst>
                <a:path extrusionOk="0" h="3053" w="6204">
                  <a:moveTo>
                    <a:pt x="0" y="3054"/>
                  </a:moveTo>
                  <a:cubicBezTo>
                    <a:pt x="2084" y="2036"/>
                    <a:pt x="4168" y="1066"/>
                    <a:pt x="6204" y="0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75" name="Google Shape;375;p52"/>
            <p:cNvSpPr/>
            <p:nvPr/>
          </p:nvSpPr>
          <p:spPr>
            <a:xfrm>
              <a:off x="7135044" y="4300006"/>
              <a:ext cx="4653" cy="2908"/>
            </a:xfrm>
            <a:custGeom>
              <a:rect b="b" l="l" r="r" t="t"/>
              <a:pathLst>
                <a:path extrusionOk="0" h="2908" w="4653">
                  <a:moveTo>
                    <a:pt x="0" y="2908"/>
                  </a:moveTo>
                  <a:cubicBezTo>
                    <a:pt x="1551" y="1987"/>
                    <a:pt x="3102" y="1018"/>
                    <a:pt x="4653" y="0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76" name="Google Shape;376;p52"/>
            <p:cNvSpPr/>
            <p:nvPr/>
          </p:nvSpPr>
          <p:spPr>
            <a:xfrm>
              <a:off x="7149634" y="4290990"/>
              <a:ext cx="2859" cy="2229"/>
            </a:xfrm>
            <a:custGeom>
              <a:rect b="b" l="l" r="r" t="t"/>
              <a:pathLst>
                <a:path extrusionOk="0" h="2229" w="2859">
                  <a:moveTo>
                    <a:pt x="0" y="2230"/>
                  </a:moveTo>
                  <a:cubicBezTo>
                    <a:pt x="1018" y="1454"/>
                    <a:pt x="1939" y="776"/>
                    <a:pt x="2860" y="0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77" name="Google Shape;377;p52"/>
            <p:cNvSpPr/>
            <p:nvPr/>
          </p:nvSpPr>
          <p:spPr>
            <a:xfrm>
              <a:off x="7173578" y="4268549"/>
              <a:ext cx="3489" cy="3683"/>
            </a:xfrm>
            <a:custGeom>
              <a:rect b="b" l="l" r="r" t="t"/>
              <a:pathLst>
                <a:path extrusionOk="0" h="3683" w="3489">
                  <a:moveTo>
                    <a:pt x="0" y="3684"/>
                  </a:moveTo>
                  <a:cubicBezTo>
                    <a:pt x="1212" y="2472"/>
                    <a:pt x="2424" y="1212"/>
                    <a:pt x="3490" y="0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78" name="Google Shape;378;p52"/>
            <p:cNvSpPr/>
            <p:nvPr/>
          </p:nvSpPr>
          <p:spPr>
            <a:xfrm>
              <a:off x="7184532" y="4255559"/>
              <a:ext cx="3392" cy="4362"/>
            </a:xfrm>
            <a:custGeom>
              <a:rect b="b" l="l" r="r" t="t"/>
              <a:pathLst>
                <a:path extrusionOk="0" h="4362" w="3392">
                  <a:moveTo>
                    <a:pt x="0" y="4362"/>
                  </a:moveTo>
                  <a:cubicBezTo>
                    <a:pt x="1163" y="2957"/>
                    <a:pt x="2327" y="1503"/>
                    <a:pt x="3393" y="0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79" name="Google Shape;379;p52"/>
            <p:cNvSpPr/>
            <p:nvPr/>
          </p:nvSpPr>
          <p:spPr>
            <a:xfrm>
              <a:off x="7187925" y="4251148"/>
              <a:ext cx="3247" cy="4410"/>
            </a:xfrm>
            <a:custGeom>
              <a:rect b="b" l="l" r="r" t="t"/>
              <a:pathLst>
                <a:path extrusionOk="0" h="4410" w="3247">
                  <a:moveTo>
                    <a:pt x="0" y="4411"/>
                  </a:moveTo>
                  <a:cubicBezTo>
                    <a:pt x="1115" y="2957"/>
                    <a:pt x="2230" y="1454"/>
                    <a:pt x="3248" y="0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80" name="Google Shape;380;p52"/>
            <p:cNvSpPr/>
            <p:nvPr/>
          </p:nvSpPr>
          <p:spPr>
            <a:xfrm>
              <a:off x="7191172" y="4141218"/>
              <a:ext cx="35383" cy="109929"/>
            </a:xfrm>
            <a:custGeom>
              <a:rect b="b" l="l" r="r" t="t"/>
              <a:pathLst>
                <a:path extrusionOk="0" h="109929" w="35383">
                  <a:moveTo>
                    <a:pt x="0" y="109930"/>
                  </a:moveTo>
                  <a:cubicBezTo>
                    <a:pt x="22296" y="78958"/>
                    <a:pt x="35383" y="41054"/>
                    <a:pt x="35383" y="0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81" name="Google Shape;381;p52"/>
            <p:cNvSpPr/>
            <p:nvPr/>
          </p:nvSpPr>
          <p:spPr>
            <a:xfrm>
              <a:off x="7190978" y="4030997"/>
              <a:ext cx="35576" cy="110269"/>
            </a:xfrm>
            <a:custGeom>
              <a:rect b="b" l="l" r="r" t="t"/>
              <a:pathLst>
                <a:path extrusionOk="0" h="110269" w="35576">
                  <a:moveTo>
                    <a:pt x="0" y="0"/>
                  </a:moveTo>
                  <a:cubicBezTo>
                    <a:pt x="22393" y="30972"/>
                    <a:pt x="35577" y="69070"/>
                    <a:pt x="35577" y="110269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82" name="Google Shape;382;p52"/>
            <p:cNvSpPr/>
            <p:nvPr/>
          </p:nvSpPr>
          <p:spPr>
            <a:xfrm>
              <a:off x="7184338" y="4022273"/>
              <a:ext cx="6301" cy="8239"/>
            </a:xfrm>
            <a:custGeom>
              <a:rect b="b" l="l" r="r" t="t"/>
              <a:pathLst>
                <a:path extrusionOk="0" h="8239" w="6301">
                  <a:moveTo>
                    <a:pt x="0" y="0"/>
                  </a:moveTo>
                  <a:cubicBezTo>
                    <a:pt x="1163" y="1406"/>
                    <a:pt x="2327" y="2860"/>
                    <a:pt x="3393" y="4314"/>
                  </a:cubicBezTo>
                  <a:cubicBezTo>
                    <a:pt x="4411" y="5623"/>
                    <a:pt x="5380" y="6931"/>
                    <a:pt x="6301" y="8240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83" name="Google Shape;383;p52"/>
            <p:cNvSpPr/>
            <p:nvPr/>
          </p:nvSpPr>
          <p:spPr>
            <a:xfrm>
              <a:off x="7161509" y="3998765"/>
              <a:ext cx="19097" cy="19097"/>
            </a:xfrm>
            <a:custGeom>
              <a:rect b="b" l="l" r="r" t="t"/>
              <a:pathLst>
                <a:path extrusionOk="0" h="19097" w="19097">
                  <a:moveTo>
                    <a:pt x="0" y="0"/>
                  </a:moveTo>
                  <a:cubicBezTo>
                    <a:pt x="2763" y="2375"/>
                    <a:pt x="5429" y="4847"/>
                    <a:pt x="8046" y="7367"/>
                  </a:cubicBezTo>
                  <a:cubicBezTo>
                    <a:pt x="9355" y="8628"/>
                    <a:pt x="10663" y="9936"/>
                    <a:pt x="11924" y="11245"/>
                  </a:cubicBezTo>
                  <a:cubicBezTo>
                    <a:pt x="13184" y="12554"/>
                    <a:pt x="14444" y="13911"/>
                    <a:pt x="15656" y="15220"/>
                  </a:cubicBezTo>
                  <a:cubicBezTo>
                    <a:pt x="16819" y="16480"/>
                    <a:pt x="17982" y="17788"/>
                    <a:pt x="19097" y="19097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84" name="Google Shape;384;p52"/>
            <p:cNvSpPr/>
            <p:nvPr/>
          </p:nvSpPr>
          <p:spPr>
            <a:xfrm>
              <a:off x="7150942" y="3990186"/>
              <a:ext cx="3586" cy="2762"/>
            </a:xfrm>
            <a:custGeom>
              <a:rect b="b" l="l" r="r" t="t"/>
              <a:pathLst>
                <a:path extrusionOk="0" h="2762" w="3586">
                  <a:moveTo>
                    <a:pt x="0" y="0"/>
                  </a:moveTo>
                  <a:cubicBezTo>
                    <a:pt x="1163" y="921"/>
                    <a:pt x="2424" y="1793"/>
                    <a:pt x="3587" y="2763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85" name="Google Shape;385;p52"/>
            <p:cNvSpPr/>
            <p:nvPr/>
          </p:nvSpPr>
          <p:spPr>
            <a:xfrm>
              <a:off x="7135868" y="3980007"/>
              <a:ext cx="6398" cy="4071"/>
            </a:xfrm>
            <a:custGeom>
              <a:rect b="b" l="l" r="r" t="t"/>
              <a:pathLst>
                <a:path extrusionOk="0" h="4071" w="6398">
                  <a:moveTo>
                    <a:pt x="0" y="0"/>
                  </a:moveTo>
                  <a:cubicBezTo>
                    <a:pt x="2181" y="1309"/>
                    <a:pt x="4314" y="2666"/>
                    <a:pt x="6398" y="4071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86" name="Google Shape;386;p52"/>
            <p:cNvSpPr/>
            <p:nvPr/>
          </p:nvSpPr>
          <p:spPr>
            <a:xfrm>
              <a:off x="7119873" y="3971331"/>
              <a:ext cx="12069" cy="6398"/>
            </a:xfrm>
            <a:custGeom>
              <a:rect b="b" l="l" r="r" t="t"/>
              <a:pathLst>
                <a:path extrusionOk="0" h="6398" w="12069">
                  <a:moveTo>
                    <a:pt x="0" y="0"/>
                  </a:moveTo>
                  <a:cubicBezTo>
                    <a:pt x="1406" y="679"/>
                    <a:pt x="2714" y="1309"/>
                    <a:pt x="4071" y="2036"/>
                  </a:cubicBezTo>
                  <a:cubicBezTo>
                    <a:pt x="5429" y="2763"/>
                    <a:pt x="6786" y="3441"/>
                    <a:pt x="8094" y="4168"/>
                  </a:cubicBezTo>
                  <a:cubicBezTo>
                    <a:pt x="9403" y="4847"/>
                    <a:pt x="10760" y="5623"/>
                    <a:pt x="12069" y="6398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87" name="Google Shape;387;p52"/>
            <p:cNvSpPr/>
            <p:nvPr/>
          </p:nvSpPr>
          <p:spPr>
            <a:xfrm>
              <a:off x="7108289" y="3966193"/>
              <a:ext cx="3247" cy="1308"/>
            </a:xfrm>
            <a:custGeom>
              <a:rect b="b" l="l" r="r" t="t"/>
              <a:pathLst>
                <a:path extrusionOk="0" h="1308" w="3247">
                  <a:moveTo>
                    <a:pt x="0" y="0"/>
                  </a:moveTo>
                  <a:cubicBezTo>
                    <a:pt x="1115" y="436"/>
                    <a:pt x="2181" y="872"/>
                    <a:pt x="3247" y="1309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88" name="Google Shape;388;p52"/>
            <p:cNvSpPr/>
            <p:nvPr/>
          </p:nvSpPr>
          <p:spPr>
            <a:xfrm>
              <a:off x="7071548" y="3955675"/>
              <a:ext cx="9209" cy="1890"/>
            </a:xfrm>
            <a:custGeom>
              <a:rect b="b" l="l" r="r" t="t"/>
              <a:pathLst>
                <a:path extrusionOk="0" h="1890" w="9209">
                  <a:moveTo>
                    <a:pt x="0" y="0"/>
                  </a:moveTo>
                  <a:cubicBezTo>
                    <a:pt x="1503" y="291"/>
                    <a:pt x="3102" y="582"/>
                    <a:pt x="4605" y="921"/>
                  </a:cubicBezTo>
                  <a:cubicBezTo>
                    <a:pt x="6107" y="1212"/>
                    <a:pt x="7658" y="1551"/>
                    <a:pt x="9209" y="1890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89" name="Google Shape;389;p52"/>
            <p:cNvSpPr/>
            <p:nvPr/>
          </p:nvSpPr>
          <p:spPr>
            <a:xfrm>
              <a:off x="7053614" y="3953348"/>
              <a:ext cx="3829" cy="339"/>
            </a:xfrm>
            <a:custGeom>
              <a:rect b="b" l="l" r="r" t="t"/>
              <a:pathLst>
                <a:path extrusionOk="0" h="339" w="3829">
                  <a:moveTo>
                    <a:pt x="0" y="0"/>
                  </a:moveTo>
                  <a:cubicBezTo>
                    <a:pt x="1260" y="97"/>
                    <a:pt x="2569" y="194"/>
                    <a:pt x="3829" y="339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90" name="Google Shape;390;p52"/>
            <p:cNvSpPr/>
            <p:nvPr/>
          </p:nvSpPr>
          <p:spPr>
            <a:xfrm>
              <a:off x="7038201" y="3952670"/>
              <a:ext cx="11681" cy="387"/>
            </a:xfrm>
            <a:custGeom>
              <a:rect b="b" l="l" r="r" t="t"/>
              <a:pathLst>
                <a:path extrusionOk="0" h="387" w="11681">
                  <a:moveTo>
                    <a:pt x="0" y="0"/>
                  </a:moveTo>
                  <a:cubicBezTo>
                    <a:pt x="1939" y="0"/>
                    <a:pt x="3926" y="0"/>
                    <a:pt x="5865" y="97"/>
                  </a:cubicBezTo>
                  <a:cubicBezTo>
                    <a:pt x="7804" y="97"/>
                    <a:pt x="9742" y="242"/>
                    <a:pt x="11681" y="388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91" name="Google Shape;391;p52"/>
            <p:cNvSpPr/>
            <p:nvPr/>
          </p:nvSpPr>
          <p:spPr>
            <a:xfrm>
              <a:off x="7073342" y="4011222"/>
              <a:ext cx="23556" cy="23556"/>
            </a:xfrm>
            <a:custGeom>
              <a:rect b="b" l="l" r="r" t="t"/>
              <a:pathLst>
                <a:path extrusionOk="0" h="23556" w="23556">
                  <a:moveTo>
                    <a:pt x="3490" y="3393"/>
                  </a:moveTo>
                  <a:lnTo>
                    <a:pt x="3490" y="3393"/>
                  </a:lnTo>
                  <a:cubicBezTo>
                    <a:pt x="3151" y="3732"/>
                    <a:pt x="2908" y="3975"/>
                    <a:pt x="2714" y="4314"/>
                  </a:cubicBezTo>
                  <a:cubicBezTo>
                    <a:pt x="2181" y="4895"/>
                    <a:pt x="1745" y="5526"/>
                    <a:pt x="1454" y="6156"/>
                  </a:cubicBezTo>
                  <a:cubicBezTo>
                    <a:pt x="1066" y="6834"/>
                    <a:pt x="776" y="7513"/>
                    <a:pt x="533" y="8288"/>
                  </a:cubicBezTo>
                  <a:cubicBezTo>
                    <a:pt x="194" y="9355"/>
                    <a:pt x="0" y="10566"/>
                    <a:pt x="0" y="11778"/>
                  </a:cubicBezTo>
                  <a:cubicBezTo>
                    <a:pt x="0" y="18322"/>
                    <a:pt x="5235" y="23556"/>
                    <a:pt x="11778" y="23556"/>
                  </a:cubicBezTo>
                  <a:cubicBezTo>
                    <a:pt x="18322" y="23556"/>
                    <a:pt x="23556" y="18322"/>
                    <a:pt x="23556" y="11778"/>
                  </a:cubicBezTo>
                  <a:cubicBezTo>
                    <a:pt x="23556" y="5235"/>
                    <a:pt x="18322" y="0"/>
                    <a:pt x="11778" y="0"/>
                  </a:cubicBezTo>
                  <a:cubicBezTo>
                    <a:pt x="10566" y="0"/>
                    <a:pt x="9355" y="194"/>
                    <a:pt x="8288" y="533"/>
                  </a:cubicBezTo>
                  <a:cubicBezTo>
                    <a:pt x="7561" y="776"/>
                    <a:pt x="6834" y="1066"/>
                    <a:pt x="6156" y="1406"/>
                  </a:cubicBezTo>
                  <a:cubicBezTo>
                    <a:pt x="5186" y="1939"/>
                    <a:pt x="4314" y="2569"/>
                    <a:pt x="3490" y="3393"/>
                  </a:cubicBezTo>
                  <a:lnTo>
                    <a:pt x="3490" y="3393"/>
                  </a:lnTo>
                  <a:close/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92" name="Google Shape;392;p52"/>
            <p:cNvSpPr/>
            <p:nvPr/>
          </p:nvSpPr>
          <p:spPr>
            <a:xfrm>
              <a:off x="7038007" y="3952670"/>
              <a:ext cx="48" cy="4847"/>
            </a:xfrm>
            <a:custGeom>
              <a:rect b="b" l="l" r="r" t="t"/>
              <a:pathLst>
                <a:path extrusionOk="0" h="4847" w="48">
                  <a:moveTo>
                    <a:pt x="48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93" name="Google Shape;393;p52"/>
            <p:cNvSpPr/>
            <p:nvPr/>
          </p:nvSpPr>
          <p:spPr>
            <a:xfrm>
              <a:off x="7038007" y="3999395"/>
              <a:ext cx="38824" cy="15219"/>
            </a:xfrm>
            <a:custGeom>
              <a:rect b="b" l="l" r="r" t="t"/>
              <a:pathLst>
                <a:path extrusionOk="0" h="15219" w="38824">
                  <a:moveTo>
                    <a:pt x="0" y="0"/>
                  </a:moveTo>
                  <a:lnTo>
                    <a:pt x="145" y="0"/>
                  </a:lnTo>
                  <a:lnTo>
                    <a:pt x="291" y="0"/>
                  </a:lnTo>
                  <a:lnTo>
                    <a:pt x="23556" y="0"/>
                  </a:lnTo>
                  <a:lnTo>
                    <a:pt x="38824" y="1522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94" name="Google Shape;394;p52"/>
            <p:cNvSpPr/>
            <p:nvPr/>
          </p:nvSpPr>
          <p:spPr>
            <a:xfrm>
              <a:off x="7038346" y="4070113"/>
              <a:ext cx="145" cy="4847"/>
            </a:xfrm>
            <a:custGeom>
              <a:rect b="b" l="l" r="r" t="t"/>
              <a:pathLst>
                <a:path extrusionOk="0" h="4847" w="145">
                  <a:moveTo>
                    <a:pt x="0" y="0"/>
                  </a:moveTo>
                  <a:lnTo>
                    <a:pt x="145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95" name="Google Shape;395;p52"/>
            <p:cNvSpPr/>
            <p:nvPr/>
          </p:nvSpPr>
          <p:spPr>
            <a:xfrm>
              <a:off x="7038201" y="3952670"/>
              <a:ext cx="152825" cy="117636"/>
            </a:xfrm>
            <a:custGeom>
              <a:rect b="b" l="l" r="r" t="t"/>
              <a:pathLst>
                <a:path extrusionOk="0" h="117636" w="152825">
                  <a:moveTo>
                    <a:pt x="0" y="0"/>
                  </a:moveTo>
                  <a:cubicBezTo>
                    <a:pt x="1987" y="0"/>
                    <a:pt x="3926" y="0"/>
                    <a:pt x="5865" y="97"/>
                  </a:cubicBezTo>
                  <a:cubicBezTo>
                    <a:pt x="7804" y="97"/>
                    <a:pt x="9742" y="242"/>
                    <a:pt x="11681" y="388"/>
                  </a:cubicBezTo>
                  <a:cubicBezTo>
                    <a:pt x="12942" y="388"/>
                    <a:pt x="14202" y="533"/>
                    <a:pt x="15413" y="679"/>
                  </a:cubicBezTo>
                  <a:cubicBezTo>
                    <a:pt x="16674" y="679"/>
                    <a:pt x="17982" y="872"/>
                    <a:pt x="19243" y="1018"/>
                  </a:cubicBezTo>
                  <a:cubicBezTo>
                    <a:pt x="23944" y="1503"/>
                    <a:pt x="28694" y="2133"/>
                    <a:pt x="33347" y="3005"/>
                  </a:cubicBezTo>
                  <a:cubicBezTo>
                    <a:pt x="34898" y="3247"/>
                    <a:pt x="36449" y="3587"/>
                    <a:pt x="37952" y="3926"/>
                  </a:cubicBezTo>
                  <a:cubicBezTo>
                    <a:pt x="39503" y="4217"/>
                    <a:pt x="41006" y="4556"/>
                    <a:pt x="42557" y="4895"/>
                  </a:cubicBezTo>
                  <a:cubicBezTo>
                    <a:pt x="52008" y="7077"/>
                    <a:pt x="61218" y="9936"/>
                    <a:pt x="70088" y="13572"/>
                  </a:cubicBezTo>
                  <a:cubicBezTo>
                    <a:pt x="71202" y="14008"/>
                    <a:pt x="72269" y="14444"/>
                    <a:pt x="73335" y="14880"/>
                  </a:cubicBezTo>
                  <a:cubicBezTo>
                    <a:pt x="76146" y="16092"/>
                    <a:pt x="78958" y="17352"/>
                    <a:pt x="81720" y="18661"/>
                  </a:cubicBezTo>
                  <a:cubicBezTo>
                    <a:pt x="83126" y="19340"/>
                    <a:pt x="84483" y="19970"/>
                    <a:pt x="85792" y="20697"/>
                  </a:cubicBezTo>
                  <a:cubicBezTo>
                    <a:pt x="87149" y="21375"/>
                    <a:pt x="88506" y="22054"/>
                    <a:pt x="89815" y="22829"/>
                  </a:cubicBezTo>
                  <a:cubicBezTo>
                    <a:pt x="91172" y="23508"/>
                    <a:pt x="92529" y="24283"/>
                    <a:pt x="93789" y="25059"/>
                  </a:cubicBezTo>
                  <a:cubicBezTo>
                    <a:pt x="95098" y="25835"/>
                    <a:pt x="96407" y="26562"/>
                    <a:pt x="97716" y="27386"/>
                  </a:cubicBezTo>
                  <a:cubicBezTo>
                    <a:pt x="99897" y="28646"/>
                    <a:pt x="102029" y="30051"/>
                    <a:pt x="104114" y="31457"/>
                  </a:cubicBezTo>
                  <a:cubicBezTo>
                    <a:pt x="107070" y="33396"/>
                    <a:pt x="109930" y="35432"/>
                    <a:pt x="112790" y="37564"/>
                  </a:cubicBezTo>
                  <a:cubicBezTo>
                    <a:pt x="114001" y="38485"/>
                    <a:pt x="115213" y="39358"/>
                    <a:pt x="116376" y="40327"/>
                  </a:cubicBezTo>
                  <a:cubicBezTo>
                    <a:pt x="118752" y="42217"/>
                    <a:pt x="121127" y="44156"/>
                    <a:pt x="123405" y="46143"/>
                  </a:cubicBezTo>
                  <a:cubicBezTo>
                    <a:pt x="126216" y="48518"/>
                    <a:pt x="128833" y="50990"/>
                    <a:pt x="131451" y="53511"/>
                  </a:cubicBezTo>
                  <a:cubicBezTo>
                    <a:pt x="132759" y="54771"/>
                    <a:pt x="134068" y="56080"/>
                    <a:pt x="135328" y="57388"/>
                  </a:cubicBezTo>
                  <a:cubicBezTo>
                    <a:pt x="136588" y="58697"/>
                    <a:pt x="137849" y="60054"/>
                    <a:pt x="139060" y="61363"/>
                  </a:cubicBezTo>
                  <a:cubicBezTo>
                    <a:pt x="140224" y="62623"/>
                    <a:pt x="141387" y="63932"/>
                    <a:pt x="142502" y="65241"/>
                  </a:cubicBezTo>
                  <a:cubicBezTo>
                    <a:pt x="143714" y="66646"/>
                    <a:pt x="144974" y="68197"/>
                    <a:pt x="146186" y="69651"/>
                  </a:cubicBezTo>
                  <a:cubicBezTo>
                    <a:pt x="147349" y="71057"/>
                    <a:pt x="148464" y="72511"/>
                    <a:pt x="149578" y="73965"/>
                  </a:cubicBezTo>
                  <a:cubicBezTo>
                    <a:pt x="150596" y="75225"/>
                    <a:pt x="151517" y="76583"/>
                    <a:pt x="152487" y="77891"/>
                  </a:cubicBezTo>
                  <a:cubicBezTo>
                    <a:pt x="152584" y="78037"/>
                    <a:pt x="152729" y="78231"/>
                    <a:pt x="152826" y="78376"/>
                  </a:cubicBezTo>
                  <a:cubicBezTo>
                    <a:pt x="135280" y="90542"/>
                    <a:pt x="112014" y="100527"/>
                    <a:pt x="84919" y="107361"/>
                  </a:cubicBezTo>
                  <a:cubicBezTo>
                    <a:pt x="69409" y="111287"/>
                    <a:pt x="52638" y="114195"/>
                    <a:pt x="34995" y="115843"/>
                  </a:cubicBezTo>
                  <a:cubicBezTo>
                    <a:pt x="34898" y="115213"/>
                    <a:pt x="34753" y="114632"/>
                    <a:pt x="34511" y="114050"/>
                  </a:cubicBezTo>
                  <a:cubicBezTo>
                    <a:pt x="34462" y="113808"/>
                    <a:pt x="34365" y="113565"/>
                    <a:pt x="34220" y="113323"/>
                  </a:cubicBezTo>
                  <a:cubicBezTo>
                    <a:pt x="34123" y="112984"/>
                    <a:pt x="33929" y="112596"/>
                    <a:pt x="33735" y="112257"/>
                  </a:cubicBezTo>
                  <a:cubicBezTo>
                    <a:pt x="33590" y="111917"/>
                    <a:pt x="33347" y="111578"/>
                    <a:pt x="33105" y="111287"/>
                  </a:cubicBezTo>
                  <a:cubicBezTo>
                    <a:pt x="32814" y="110802"/>
                    <a:pt x="32475" y="110318"/>
                    <a:pt x="32087" y="109978"/>
                  </a:cubicBezTo>
                  <a:cubicBezTo>
                    <a:pt x="31942" y="109785"/>
                    <a:pt x="31796" y="109639"/>
                    <a:pt x="31651" y="109542"/>
                  </a:cubicBezTo>
                  <a:cubicBezTo>
                    <a:pt x="30488" y="108330"/>
                    <a:pt x="29034" y="107410"/>
                    <a:pt x="27434" y="106876"/>
                  </a:cubicBezTo>
                  <a:cubicBezTo>
                    <a:pt x="27143" y="106731"/>
                    <a:pt x="26804" y="106634"/>
                    <a:pt x="26465" y="106537"/>
                  </a:cubicBezTo>
                  <a:cubicBezTo>
                    <a:pt x="25495" y="106246"/>
                    <a:pt x="24429" y="106101"/>
                    <a:pt x="23314" y="106101"/>
                  </a:cubicBezTo>
                  <a:cubicBezTo>
                    <a:pt x="22102" y="106101"/>
                    <a:pt x="20891" y="106295"/>
                    <a:pt x="19824" y="106634"/>
                  </a:cubicBezTo>
                  <a:cubicBezTo>
                    <a:pt x="19097" y="106876"/>
                    <a:pt x="18467" y="107119"/>
                    <a:pt x="17837" y="107458"/>
                  </a:cubicBezTo>
                  <a:cubicBezTo>
                    <a:pt x="17837" y="107506"/>
                    <a:pt x="17740" y="107506"/>
                    <a:pt x="17692" y="107555"/>
                  </a:cubicBezTo>
                  <a:cubicBezTo>
                    <a:pt x="17352" y="107749"/>
                    <a:pt x="17013" y="107943"/>
                    <a:pt x="16722" y="108185"/>
                  </a:cubicBezTo>
                  <a:cubicBezTo>
                    <a:pt x="16383" y="108379"/>
                    <a:pt x="16092" y="108573"/>
                    <a:pt x="15801" y="108864"/>
                  </a:cubicBezTo>
                  <a:cubicBezTo>
                    <a:pt x="15510" y="109058"/>
                    <a:pt x="15171" y="109348"/>
                    <a:pt x="14929" y="109639"/>
                  </a:cubicBezTo>
                  <a:cubicBezTo>
                    <a:pt x="14638" y="109930"/>
                    <a:pt x="14396" y="110172"/>
                    <a:pt x="14153" y="110512"/>
                  </a:cubicBezTo>
                  <a:cubicBezTo>
                    <a:pt x="13620" y="111093"/>
                    <a:pt x="13184" y="111675"/>
                    <a:pt x="12893" y="112402"/>
                  </a:cubicBezTo>
                  <a:cubicBezTo>
                    <a:pt x="12699" y="112741"/>
                    <a:pt x="12505" y="113081"/>
                    <a:pt x="12408" y="113420"/>
                  </a:cubicBezTo>
                  <a:cubicBezTo>
                    <a:pt x="12166" y="113856"/>
                    <a:pt x="12021" y="114292"/>
                    <a:pt x="11924" y="114728"/>
                  </a:cubicBezTo>
                  <a:cubicBezTo>
                    <a:pt x="11875" y="114874"/>
                    <a:pt x="11827" y="115019"/>
                    <a:pt x="11778" y="115165"/>
                  </a:cubicBezTo>
                  <a:cubicBezTo>
                    <a:pt x="11778" y="115310"/>
                    <a:pt x="11681" y="115456"/>
                    <a:pt x="11681" y="115649"/>
                  </a:cubicBezTo>
                  <a:cubicBezTo>
                    <a:pt x="11584" y="116037"/>
                    <a:pt x="11536" y="116376"/>
                    <a:pt x="11487" y="116764"/>
                  </a:cubicBezTo>
                  <a:cubicBezTo>
                    <a:pt x="11487" y="116958"/>
                    <a:pt x="11487" y="117200"/>
                    <a:pt x="11487" y="117443"/>
                  </a:cubicBezTo>
                  <a:cubicBezTo>
                    <a:pt x="9936" y="117443"/>
                    <a:pt x="8385" y="117540"/>
                    <a:pt x="6737" y="117588"/>
                  </a:cubicBezTo>
                  <a:cubicBezTo>
                    <a:pt x="4556" y="117588"/>
                    <a:pt x="2327" y="117637"/>
                    <a:pt x="145" y="117637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96" name="Google Shape;396;p52"/>
            <p:cNvSpPr/>
            <p:nvPr/>
          </p:nvSpPr>
          <p:spPr>
            <a:xfrm>
              <a:off x="7038056" y="3952670"/>
              <a:ext cx="145" cy="4847"/>
            </a:xfrm>
            <a:custGeom>
              <a:rect b="b" l="l" r="r" t="t"/>
              <a:pathLst>
                <a:path extrusionOk="0" h="4847" w="145">
                  <a:moveTo>
                    <a:pt x="0" y="0"/>
                  </a:moveTo>
                  <a:lnTo>
                    <a:pt x="145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97" name="Google Shape;397;p52"/>
            <p:cNvSpPr/>
            <p:nvPr/>
          </p:nvSpPr>
          <p:spPr>
            <a:xfrm>
              <a:off x="7038783" y="4211936"/>
              <a:ext cx="152438" cy="39212"/>
            </a:xfrm>
            <a:custGeom>
              <a:rect b="b" l="l" r="r" t="t"/>
              <a:pathLst>
                <a:path extrusionOk="0" h="39212" w="152438">
                  <a:moveTo>
                    <a:pt x="0" y="0"/>
                  </a:moveTo>
                  <a:cubicBezTo>
                    <a:pt x="30342" y="0"/>
                    <a:pt x="58988" y="3684"/>
                    <a:pt x="84386" y="10179"/>
                  </a:cubicBezTo>
                  <a:cubicBezTo>
                    <a:pt x="111433" y="17013"/>
                    <a:pt x="134844" y="27046"/>
                    <a:pt x="152438" y="39212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98" name="Google Shape;398;p52"/>
            <p:cNvSpPr/>
            <p:nvPr/>
          </p:nvSpPr>
          <p:spPr>
            <a:xfrm>
              <a:off x="7038007" y="4282460"/>
              <a:ext cx="969" cy="193"/>
            </a:xfrm>
            <a:custGeom>
              <a:rect b="b" l="l" r="r" t="t"/>
              <a:pathLst>
                <a:path extrusionOk="0" h="193" w="969">
                  <a:moveTo>
                    <a:pt x="0" y="194"/>
                  </a:moveTo>
                  <a:lnTo>
                    <a:pt x="921" y="0"/>
                  </a:lnTo>
                  <a:lnTo>
                    <a:pt x="969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399" name="Google Shape;399;p52"/>
            <p:cNvSpPr/>
            <p:nvPr/>
          </p:nvSpPr>
          <p:spPr>
            <a:xfrm>
              <a:off x="7038007" y="4282654"/>
              <a:ext cx="4847" cy="47161"/>
            </a:xfrm>
            <a:custGeom>
              <a:rect b="b" l="l" r="r" t="t"/>
              <a:pathLst>
                <a:path extrusionOk="0" h="47161" w="4847">
                  <a:moveTo>
                    <a:pt x="0" y="0"/>
                  </a:moveTo>
                  <a:lnTo>
                    <a:pt x="0" y="47161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00" name="Google Shape;400;p52"/>
            <p:cNvSpPr/>
            <p:nvPr/>
          </p:nvSpPr>
          <p:spPr>
            <a:xfrm>
              <a:off x="7038007" y="4329815"/>
              <a:ext cx="1066" cy="4847"/>
            </a:xfrm>
            <a:custGeom>
              <a:rect b="b" l="l" r="r" t="t"/>
              <a:pathLst>
                <a:path extrusionOk="0" h="4847" w="1066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01" name="Google Shape;401;p52"/>
            <p:cNvSpPr/>
            <p:nvPr/>
          </p:nvSpPr>
          <p:spPr>
            <a:xfrm>
              <a:off x="7039752" y="4251148"/>
              <a:ext cx="151420" cy="78661"/>
            </a:xfrm>
            <a:custGeom>
              <a:rect b="b" l="l" r="r" t="t"/>
              <a:pathLst>
                <a:path extrusionOk="0" h="78661" w="151420">
                  <a:moveTo>
                    <a:pt x="151420" y="0"/>
                  </a:moveTo>
                  <a:cubicBezTo>
                    <a:pt x="150354" y="1503"/>
                    <a:pt x="149239" y="2957"/>
                    <a:pt x="148173" y="4411"/>
                  </a:cubicBezTo>
                  <a:cubicBezTo>
                    <a:pt x="147010" y="5865"/>
                    <a:pt x="145895" y="7367"/>
                    <a:pt x="144780" y="8773"/>
                  </a:cubicBezTo>
                  <a:cubicBezTo>
                    <a:pt x="142405" y="11730"/>
                    <a:pt x="139933" y="14589"/>
                    <a:pt x="137364" y="17401"/>
                  </a:cubicBezTo>
                  <a:cubicBezTo>
                    <a:pt x="136249" y="18612"/>
                    <a:pt x="135037" y="19921"/>
                    <a:pt x="133874" y="21084"/>
                  </a:cubicBezTo>
                  <a:cubicBezTo>
                    <a:pt x="127379" y="27870"/>
                    <a:pt x="120351" y="34123"/>
                    <a:pt x="112790" y="39891"/>
                  </a:cubicBezTo>
                  <a:cubicBezTo>
                    <a:pt x="111820" y="40666"/>
                    <a:pt x="110899" y="41345"/>
                    <a:pt x="109930" y="42120"/>
                  </a:cubicBezTo>
                  <a:cubicBezTo>
                    <a:pt x="106731" y="44447"/>
                    <a:pt x="103387" y="46774"/>
                    <a:pt x="99994" y="48955"/>
                  </a:cubicBezTo>
                  <a:cubicBezTo>
                    <a:pt x="98491" y="49973"/>
                    <a:pt x="96940" y="50894"/>
                    <a:pt x="95340" y="51863"/>
                  </a:cubicBezTo>
                  <a:cubicBezTo>
                    <a:pt x="91948" y="53947"/>
                    <a:pt x="88409" y="55934"/>
                    <a:pt x="84774" y="57776"/>
                  </a:cubicBezTo>
                  <a:cubicBezTo>
                    <a:pt x="82738" y="58843"/>
                    <a:pt x="80654" y="59860"/>
                    <a:pt x="78570" y="60830"/>
                  </a:cubicBezTo>
                  <a:cubicBezTo>
                    <a:pt x="77600" y="61266"/>
                    <a:pt x="76680" y="61654"/>
                    <a:pt x="75759" y="62090"/>
                  </a:cubicBezTo>
                  <a:cubicBezTo>
                    <a:pt x="74014" y="62866"/>
                    <a:pt x="72317" y="63641"/>
                    <a:pt x="70572" y="64368"/>
                  </a:cubicBezTo>
                  <a:cubicBezTo>
                    <a:pt x="69312" y="64901"/>
                    <a:pt x="68003" y="65435"/>
                    <a:pt x="66743" y="65871"/>
                  </a:cubicBezTo>
                  <a:cubicBezTo>
                    <a:pt x="65774" y="66258"/>
                    <a:pt x="64853" y="66646"/>
                    <a:pt x="63883" y="66937"/>
                  </a:cubicBezTo>
                  <a:cubicBezTo>
                    <a:pt x="50942" y="71784"/>
                    <a:pt x="37370" y="75177"/>
                    <a:pt x="23266" y="77019"/>
                  </a:cubicBezTo>
                  <a:cubicBezTo>
                    <a:pt x="21715" y="77261"/>
                    <a:pt x="20164" y="77455"/>
                    <a:pt x="18564" y="77600"/>
                  </a:cubicBezTo>
                  <a:cubicBezTo>
                    <a:pt x="17449" y="77746"/>
                    <a:pt x="16286" y="77843"/>
                    <a:pt x="15171" y="77940"/>
                  </a:cubicBezTo>
                  <a:cubicBezTo>
                    <a:pt x="13475" y="78085"/>
                    <a:pt x="11778" y="78231"/>
                    <a:pt x="10082" y="78328"/>
                  </a:cubicBezTo>
                  <a:cubicBezTo>
                    <a:pt x="8191" y="78473"/>
                    <a:pt x="6350" y="78570"/>
                    <a:pt x="4459" y="78618"/>
                  </a:cubicBezTo>
                  <a:lnTo>
                    <a:pt x="4023" y="78618"/>
                  </a:lnTo>
                  <a:cubicBezTo>
                    <a:pt x="2666" y="78618"/>
                    <a:pt x="1309" y="78715"/>
                    <a:pt x="0" y="78618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02" name="Google Shape;402;p52"/>
            <p:cNvSpPr/>
            <p:nvPr/>
          </p:nvSpPr>
          <p:spPr>
            <a:xfrm>
              <a:off x="7120358" y="4176456"/>
              <a:ext cx="10324" cy="56661"/>
            </a:xfrm>
            <a:custGeom>
              <a:rect b="b" l="l" r="r" t="t"/>
              <a:pathLst>
                <a:path extrusionOk="0" h="56661" w="10324">
                  <a:moveTo>
                    <a:pt x="10324" y="0"/>
                  </a:moveTo>
                  <a:cubicBezTo>
                    <a:pt x="8773" y="16044"/>
                    <a:pt x="6253" y="31312"/>
                    <a:pt x="2811" y="45659"/>
                  </a:cubicBezTo>
                  <a:cubicBezTo>
                    <a:pt x="1987" y="49391"/>
                    <a:pt x="1018" y="53075"/>
                    <a:pt x="0" y="56661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03" name="Google Shape;403;p52"/>
            <p:cNvSpPr/>
            <p:nvPr/>
          </p:nvSpPr>
          <p:spPr>
            <a:xfrm>
              <a:off x="7130633" y="4105690"/>
              <a:ext cx="1647" cy="47306"/>
            </a:xfrm>
            <a:custGeom>
              <a:rect b="b" l="l" r="r" t="t"/>
              <a:pathLst>
                <a:path extrusionOk="0" h="47306" w="1647">
                  <a:moveTo>
                    <a:pt x="0" y="0"/>
                  </a:moveTo>
                  <a:lnTo>
                    <a:pt x="0" y="0"/>
                  </a:lnTo>
                  <a:cubicBezTo>
                    <a:pt x="1066" y="11827"/>
                    <a:pt x="1648" y="23653"/>
                    <a:pt x="1648" y="35529"/>
                  </a:cubicBezTo>
                  <a:cubicBezTo>
                    <a:pt x="1648" y="39455"/>
                    <a:pt x="1648" y="43381"/>
                    <a:pt x="1454" y="47307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04" name="Google Shape;404;p52"/>
            <p:cNvSpPr/>
            <p:nvPr/>
          </p:nvSpPr>
          <p:spPr>
            <a:xfrm>
              <a:off x="7038201" y="3952670"/>
              <a:ext cx="89524" cy="130481"/>
            </a:xfrm>
            <a:custGeom>
              <a:rect b="b" l="l" r="r" t="t"/>
              <a:pathLst>
                <a:path extrusionOk="0" h="130481" w="89524">
                  <a:moveTo>
                    <a:pt x="0" y="0"/>
                  </a:moveTo>
                  <a:cubicBezTo>
                    <a:pt x="37419" y="145"/>
                    <a:pt x="69748" y="43962"/>
                    <a:pt x="84871" y="107313"/>
                  </a:cubicBezTo>
                  <a:cubicBezTo>
                    <a:pt x="86664" y="114777"/>
                    <a:pt x="88215" y="122484"/>
                    <a:pt x="89524" y="130481"/>
                  </a:cubicBez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05" name="Google Shape;405;p52"/>
            <p:cNvSpPr/>
            <p:nvPr/>
          </p:nvSpPr>
          <p:spPr>
            <a:xfrm>
              <a:off x="7039073" y="4243199"/>
              <a:ext cx="78279" cy="86615"/>
            </a:xfrm>
            <a:custGeom>
              <a:rect b="b" l="l" r="r" t="t"/>
              <a:pathLst>
                <a:path extrusionOk="0" h="86615" w="78279">
                  <a:moveTo>
                    <a:pt x="78279" y="0"/>
                  </a:moveTo>
                  <a:cubicBezTo>
                    <a:pt x="61751" y="51136"/>
                    <a:pt x="33250" y="85356"/>
                    <a:pt x="630" y="86567"/>
                  </a:cubicBezTo>
                  <a:cubicBezTo>
                    <a:pt x="533" y="86616"/>
                    <a:pt x="485" y="86616"/>
                    <a:pt x="388" y="86616"/>
                  </a:cubicBezTo>
                  <a:lnTo>
                    <a:pt x="0" y="86616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06" name="Google Shape;406;p52"/>
            <p:cNvSpPr/>
            <p:nvPr/>
          </p:nvSpPr>
          <p:spPr>
            <a:xfrm>
              <a:off x="7132281" y="4141218"/>
              <a:ext cx="94322" cy="4847"/>
            </a:xfrm>
            <a:custGeom>
              <a:rect b="b" l="l" r="r" t="t"/>
              <a:pathLst>
                <a:path extrusionOk="0" h="4847" w="94322">
                  <a:moveTo>
                    <a:pt x="94323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07" name="Google Shape;407;p52"/>
            <p:cNvSpPr/>
            <p:nvPr/>
          </p:nvSpPr>
          <p:spPr>
            <a:xfrm>
              <a:off x="7108773" y="4141218"/>
              <a:ext cx="23507" cy="4847"/>
            </a:xfrm>
            <a:custGeom>
              <a:rect b="b" l="l" r="r" t="t"/>
              <a:pathLst>
                <a:path extrusionOk="0" h="4847" w="23507">
                  <a:moveTo>
                    <a:pt x="23508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08" name="Google Shape;408;p52"/>
            <p:cNvSpPr/>
            <p:nvPr/>
          </p:nvSpPr>
          <p:spPr>
            <a:xfrm>
              <a:off x="7108725" y="4141218"/>
              <a:ext cx="48" cy="4847"/>
            </a:xfrm>
            <a:custGeom>
              <a:rect b="b" l="l" r="r" t="t"/>
              <a:pathLst>
                <a:path extrusionOk="0" h="4847" w="48">
                  <a:moveTo>
                    <a:pt x="48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09" name="Google Shape;409;p52"/>
            <p:cNvSpPr/>
            <p:nvPr/>
          </p:nvSpPr>
          <p:spPr>
            <a:xfrm>
              <a:off x="7038007" y="4141218"/>
              <a:ext cx="70717" cy="4847"/>
            </a:xfrm>
            <a:custGeom>
              <a:rect b="b" l="l" r="r" t="t"/>
              <a:pathLst>
                <a:path extrusionOk="0" h="4847" w="70717">
                  <a:moveTo>
                    <a:pt x="70718" y="0"/>
                  </a:moveTo>
                  <a:lnTo>
                    <a:pt x="52638" y="0"/>
                  </a:lnTo>
                  <a:lnTo>
                    <a:pt x="630" y="0"/>
                  </a:lnTo>
                  <a:lnTo>
                    <a:pt x="582" y="0"/>
                  </a:ln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chemeClr val="lt2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pic>
        <p:nvPicPr>
          <p:cNvPr id="410" name="Google Shape;410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78608" y="3605159"/>
            <a:ext cx="170550" cy="26947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52"/>
          <p:cNvSpPr txBox="1"/>
          <p:nvPr/>
        </p:nvSpPr>
        <p:spPr>
          <a:xfrm>
            <a:off x="4953825" y="1391875"/>
            <a:ext cx="34587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10287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Scalable, decentralized coverage.</a:t>
            </a:r>
            <a:endParaRPr sz="1100"/>
          </a:p>
        </p:txBody>
      </p:sp>
      <p:sp>
        <p:nvSpPr>
          <p:cNvPr id="412" name="Google Shape;412;p52"/>
          <p:cNvSpPr txBox="1"/>
          <p:nvPr/>
        </p:nvSpPr>
        <p:spPr>
          <a:xfrm>
            <a:off x="4953825" y="2484913"/>
            <a:ext cx="3489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10287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Reliable, off-grid connectivity.</a:t>
            </a:r>
            <a:endParaRPr sz="1100"/>
          </a:p>
        </p:txBody>
      </p:sp>
      <p:sp>
        <p:nvSpPr>
          <p:cNvPr id="413" name="Google Shape;413;p52"/>
          <p:cNvSpPr txBox="1"/>
          <p:nvPr/>
        </p:nvSpPr>
        <p:spPr>
          <a:xfrm>
            <a:off x="5972884" y="3343221"/>
            <a:ext cx="2359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VoIP and Data Access:</a:t>
            </a:r>
            <a:endParaRPr b="1" i="0" sz="1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4" name="Google Shape;414;p52"/>
          <p:cNvSpPr txBox="1"/>
          <p:nvPr/>
        </p:nvSpPr>
        <p:spPr>
          <a:xfrm>
            <a:off x="4953825" y="3605150"/>
            <a:ext cx="33486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10287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Enables community calls and critical information access.</a:t>
            </a:r>
            <a:endParaRPr sz="1100"/>
          </a:p>
        </p:txBody>
      </p:sp>
      <p:grpSp>
        <p:nvGrpSpPr>
          <p:cNvPr id="415" name="Google Shape;415;p52"/>
          <p:cNvGrpSpPr/>
          <p:nvPr/>
        </p:nvGrpSpPr>
        <p:grpSpPr>
          <a:xfrm>
            <a:off x="-9132" y="-2483"/>
            <a:ext cx="9162777" cy="5154052"/>
            <a:chOff x="-12176" y="-10176"/>
            <a:chExt cx="18331358" cy="10333431"/>
          </a:xfrm>
        </p:grpSpPr>
        <p:sp>
          <p:nvSpPr>
            <p:cNvPr id="416" name="Google Shape;416;p52"/>
            <p:cNvSpPr/>
            <p:nvPr/>
          </p:nvSpPr>
          <p:spPr>
            <a:xfrm rot="10800000">
              <a:off x="-8857" y="12683"/>
              <a:ext cx="45719" cy="35254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17" name="Google Shape;417;p52"/>
            <p:cNvSpPr/>
            <p:nvPr/>
          </p:nvSpPr>
          <p:spPr>
            <a:xfrm rot="-5400000">
              <a:off x="653012" y="-672047"/>
              <a:ext cx="45719" cy="1369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18" name="Google Shape;418;p52"/>
            <p:cNvSpPr/>
            <p:nvPr/>
          </p:nvSpPr>
          <p:spPr>
            <a:xfrm rot="-5400000">
              <a:off x="-12175" y="9759092"/>
              <a:ext cx="551278" cy="551279"/>
            </a:xfrm>
            <a:prstGeom prst="halfFrame">
              <a:avLst>
                <a:gd fmla="val 33333" name="adj1"/>
                <a:gd fmla="val 33333" name="adj2"/>
              </a:avLst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19" name="Google Shape;419;p52"/>
            <p:cNvSpPr/>
            <p:nvPr/>
          </p:nvSpPr>
          <p:spPr>
            <a:xfrm rot="5400000">
              <a:off x="17743788" y="-9910"/>
              <a:ext cx="575394" cy="575395"/>
            </a:xfrm>
            <a:prstGeom prst="halfFrame">
              <a:avLst>
                <a:gd fmla="val 33333" name="adj1"/>
                <a:gd fmla="val 33333" name="adj2"/>
              </a:avLst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20" name="Google Shape;420;p52"/>
            <p:cNvSpPr/>
            <p:nvPr/>
          </p:nvSpPr>
          <p:spPr>
            <a:xfrm rot="10800000">
              <a:off x="18254167" y="6781670"/>
              <a:ext cx="45719" cy="35254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21" name="Google Shape;421;p52"/>
            <p:cNvSpPr/>
            <p:nvPr/>
          </p:nvSpPr>
          <p:spPr>
            <a:xfrm rot="-5400000">
              <a:off x="17569434" y="9615665"/>
              <a:ext cx="45720" cy="1369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cxnSp>
        <p:nvCxnSpPr>
          <p:cNvPr id="422" name="Google Shape;422;p52"/>
          <p:cNvCxnSpPr/>
          <p:nvPr/>
        </p:nvCxnSpPr>
        <p:spPr>
          <a:xfrm flipH="1">
            <a:off x="2114299" y="4445792"/>
            <a:ext cx="1478025" cy="77175"/>
          </a:xfrm>
          <a:prstGeom prst="bentConnector3">
            <a:avLst>
              <a:gd fmla="val 49998" name="adj1"/>
            </a:avLst>
          </a:prstGeom>
          <a:noFill/>
          <a:ln cap="flat" cmpd="sng" w="19050">
            <a:solidFill>
              <a:schemeClr val="lt1"/>
            </a:solidFill>
            <a:prstDash val="dash"/>
            <a:miter lim="800000"/>
            <a:headEnd len="med" w="med" type="oval"/>
            <a:tailEnd len="med" w="med" type="oval"/>
          </a:ln>
        </p:spPr>
      </p:cxnSp>
      <p:sp>
        <p:nvSpPr>
          <p:cNvPr id="423" name="Google Shape;423;p52"/>
          <p:cNvSpPr txBox="1"/>
          <p:nvPr/>
        </p:nvSpPr>
        <p:spPr>
          <a:xfrm>
            <a:off x="726180" y="4566397"/>
            <a:ext cx="1571434" cy="4154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70% </a:t>
            </a:r>
            <a:r>
              <a:rPr b="1" lang="en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Cheaper </a:t>
            </a:r>
            <a:endParaRPr sz="1100"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(than satellite)</a:t>
            </a:r>
            <a:endParaRPr sz="1100"/>
          </a:p>
        </p:txBody>
      </p:sp>
      <p:grpSp>
        <p:nvGrpSpPr>
          <p:cNvPr id="424" name="Google Shape;424;p52"/>
          <p:cNvGrpSpPr/>
          <p:nvPr/>
        </p:nvGrpSpPr>
        <p:grpSpPr>
          <a:xfrm>
            <a:off x="2010617" y="4423733"/>
            <a:ext cx="200025" cy="200025"/>
            <a:chOff x="2705100" y="3276600"/>
            <a:chExt cx="381000" cy="381000"/>
          </a:xfrm>
        </p:grpSpPr>
        <p:sp>
          <p:nvSpPr>
            <p:cNvPr id="425" name="Google Shape;425;p52"/>
            <p:cNvSpPr/>
            <p:nvPr/>
          </p:nvSpPr>
          <p:spPr>
            <a:xfrm>
              <a:off x="2751364" y="3322864"/>
              <a:ext cx="288471" cy="288471"/>
            </a:xfrm>
            <a:prstGeom prst="ellipse">
              <a:avLst/>
            </a:prstGeom>
            <a:solidFill>
              <a:srgbClr val="00A7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26" name="Google Shape;426;p52"/>
            <p:cNvSpPr/>
            <p:nvPr/>
          </p:nvSpPr>
          <p:spPr>
            <a:xfrm>
              <a:off x="2705100" y="3276600"/>
              <a:ext cx="381000" cy="381000"/>
            </a:xfrm>
            <a:prstGeom prst="ellipse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cxnSp>
        <p:nvCxnSpPr>
          <p:cNvPr id="427" name="Google Shape;427;p52"/>
          <p:cNvCxnSpPr/>
          <p:nvPr/>
        </p:nvCxnSpPr>
        <p:spPr>
          <a:xfrm rot="10800000">
            <a:off x="1932767" y="3551366"/>
            <a:ext cx="1087875" cy="262125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chemeClr val="lt1"/>
            </a:solidFill>
            <a:prstDash val="dash"/>
            <a:miter lim="800000"/>
            <a:headEnd len="med" w="med" type="oval"/>
            <a:tailEnd len="med" w="med" type="oval"/>
          </a:ln>
        </p:spPr>
      </p:cxnSp>
      <p:sp>
        <p:nvSpPr>
          <p:cNvPr id="428" name="Google Shape;428;p52"/>
          <p:cNvSpPr/>
          <p:nvPr/>
        </p:nvSpPr>
        <p:spPr>
          <a:xfrm>
            <a:off x="1853288" y="3476489"/>
            <a:ext cx="151447" cy="151447"/>
          </a:xfrm>
          <a:prstGeom prst="ellipse">
            <a:avLst/>
          </a:prstGeom>
          <a:solidFill>
            <a:srgbClr val="00A7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429" name="Google Shape;429;p52"/>
          <p:cNvSpPr/>
          <p:nvPr/>
        </p:nvSpPr>
        <p:spPr>
          <a:xfrm>
            <a:off x="1829000" y="3452200"/>
            <a:ext cx="200025" cy="200025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430" name="Google Shape;430;p52"/>
          <p:cNvSpPr txBox="1"/>
          <p:nvPr/>
        </p:nvSpPr>
        <p:spPr>
          <a:xfrm>
            <a:off x="687025" y="3732281"/>
            <a:ext cx="1789667" cy="4154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90% </a:t>
            </a:r>
            <a:r>
              <a:rPr b="1" lang="en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Affordable</a:t>
            </a:r>
            <a:endParaRPr sz="1100"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(than traditional cellular network)</a:t>
            </a:r>
            <a:endParaRPr sz="1100"/>
          </a:p>
        </p:txBody>
      </p:sp>
      <p:pic>
        <p:nvPicPr>
          <p:cNvPr descr="A white sphere with dots&#10;&#10;Description automatically generated" id="431" name="Google Shape;431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18053" y="2685379"/>
            <a:ext cx="2348544" cy="234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86869" y="0"/>
            <a:ext cx="957131" cy="95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ity at night with lights&#10;&#10;Description automatically generated" id="437" name="Google Shape;437;p5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4922" l="0" r="0" t="4913"/>
          <a:stretch/>
        </p:blipFill>
        <p:spPr>
          <a:xfrm>
            <a:off x="-1" y="0"/>
            <a:ext cx="9143998" cy="5152644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53"/>
          <p:cNvSpPr/>
          <p:nvPr/>
        </p:nvSpPr>
        <p:spPr>
          <a:xfrm>
            <a:off x="-1" y="0"/>
            <a:ext cx="9144000" cy="5152500"/>
          </a:xfrm>
          <a:prstGeom prst="rect">
            <a:avLst/>
          </a:prstGeom>
          <a:solidFill>
            <a:srgbClr val="361C54">
              <a:alpha val="698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39" name="Google Shape;439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86869" y="0"/>
            <a:ext cx="957131" cy="9571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40" name="Google Shape;440;p53"/>
          <p:cNvGraphicFramePr/>
          <p:nvPr/>
        </p:nvGraphicFramePr>
        <p:xfrm>
          <a:off x="884499" y="54402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{133B05F8-EC93-4FEF-B1E5-D6E159A81C9A}</a:tableStyleId>
              </a:tblPr>
              <a:tblGrid>
                <a:gridCol w="1460475"/>
                <a:gridCol w="1460475"/>
                <a:gridCol w="1460475"/>
                <a:gridCol w="1460475"/>
                <a:gridCol w="1460475"/>
              </a:tblGrid>
              <a:tr h="720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 </a:t>
                      </a:r>
                      <a:endParaRPr sz="1100"/>
                    </a:p>
                  </a:txBody>
                  <a:tcPr marT="43625" marB="43625" marR="43625" marL="436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 u="none" cap="none" strike="noStrike">
                          <a:solidFill>
                            <a:schemeClr val="lt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CiviConnect</a:t>
                      </a:r>
                      <a:br>
                        <a:rPr b="1" lang="en" sz="1500" u="none" cap="none" strike="noStrike">
                          <a:solidFill>
                            <a:schemeClr val="lt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</a:br>
                      <a:r>
                        <a:rPr b="1" lang="en" sz="1200" u="none" cap="none" strike="noStrike">
                          <a:solidFill>
                            <a:schemeClr val="lt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(Mesh Network)</a:t>
                      </a:r>
                      <a:endParaRPr sz="2100" u="none" cap="none" strike="noStrike">
                        <a:solidFill>
                          <a:schemeClr val="lt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625" marB="43625" marR="43625" marL="436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Cellular Networks</a:t>
                      </a:r>
                      <a:br>
                        <a:rPr b="1" lang="en" sz="13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</a:br>
                      <a:r>
                        <a:rPr b="1" lang="en" sz="13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(4G &amp; 5G)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625" marB="43625" marR="43625" marL="4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Satellite Internet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(Eg. StarLink)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625" marB="43625" marR="43625" marL="4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Wi-Fi Extenders and Routers</a:t>
                      </a:r>
                      <a:endParaRPr sz="1600" u="none" cap="none" strike="noStrike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625" marB="43625" marR="43625" marL="4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58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Self-Healing &amp; Resilient</a:t>
                      </a:r>
                      <a:endParaRPr b="1" u="none" cap="none" strike="noStrike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625" marB="43625" marR="43625" marL="4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 </a:t>
                      </a:r>
                      <a:endParaRPr sz="1100"/>
                    </a:p>
                  </a:txBody>
                  <a:tcPr marT="43625" marB="43625" marR="43625" marL="4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 </a:t>
                      </a:r>
                      <a:endParaRPr sz="1100"/>
                    </a:p>
                  </a:txBody>
                  <a:tcPr marT="43625" marB="43625" marR="43625" marL="4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 </a:t>
                      </a:r>
                      <a:endParaRPr sz="1100"/>
                    </a:p>
                  </a:txBody>
                  <a:tcPr marT="43625" marB="43625" marR="43625" marL="4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 </a:t>
                      </a:r>
                      <a:endParaRPr sz="1100"/>
                    </a:p>
                  </a:txBody>
                  <a:tcPr marT="43625" marB="43625" marR="43625" marL="4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284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Self Sustaining (Solar Power compatible)</a:t>
                      </a:r>
                      <a:endParaRPr b="1" sz="1500" u="none" cap="none" strike="noStrike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625" marB="43625" marR="43625" marL="4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 </a:t>
                      </a:r>
                      <a:endParaRPr sz="1100"/>
                    </a:p>
                  </a:txBody>
                  <a:tcPr marT="43625" marB="43625" marR="43625" marL="4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 </a:t>
                      </a:r>
                      <a:endParaRPr sz="1100"/>
                    </a:p>
                  </a:txBody>
                  <a:tcPr marT="43625" marB="43625" marR="43625" marL="4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 </a:t>
                      </a:r>
                      <a:endParaRPr sz="1100"/>
                    </a:p>
                  </a:txBody>
                  <a:tcPr marT="43625" marB="43625" marR="43625" marL="4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 </a:t>
                      </a:r>
                      <a:endParaRPr sz="1100"/>
                    </a:p>
                  </a:txBody>
                  <a:tcPr marT="43625" marB="43625" marR="43625" marL="4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87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u="none" cap="none" strike="noStrike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Low setup &amp; Maintenance cost</a:t>
                      </a:r>
                      <a:endParaRPr b="1" sz="1500" u="none" cap="none" strike="noStrike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625" marB="43625" marR="43625" marL="4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 </a:t>
                      </a:r>
                      <a:endParaRPr sz="1100"/>
                    </a:p>
                  </a:txBody>
                  <a:tcPr marT="43625" marB="43625" marR="43625" marL="4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 </a:t>
                      </a:r>
                      <a:endParaRPr sz="1100"/>
                    </a:p>
                  </a:txBody>
                  <a:tcPr marT="43625" marB="43625" marR="43625" marL="4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 </a:t>
                      </a:r>
                      <a:endParaRPr sz="1100"/>
                    </a:p>
                  </a:txBody>
                  <a:tcPr marT="43625" marB="43625" marR="43625" marL="4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 </a:t>
                      </a:r>
                      <a:endParaRPr sz="1100"/>
                    </a:p>
                  </a:txBody>
                  <a:tcPr marT="43625" marB="43625" marR="43625" marL="4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0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chemeClr val="l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Community Training &amp; Empowerment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43625" marB="43625" marR="43625" marL="4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 </a:t>
                      </a:r>
                      <a:endParaRPr sz="1100"/>
                    </a:p>
                  </a:txBody>
                  <a:tcPr marT="43625" marB="43625" marR="43625" marL="4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 </a:t>
                      </a:r>
                      <a:endParaRPr sz="1100"/>
                    </a:p>
                  </a:txBody>
                  <a:tcPr marT="43625" marB="43625" marR="43625" marL="4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 </a:t>
                      </a:r>
                      <a:endParaRPr sz="1100"/>
                    </a:p>
                  </a:txBody>
                  <a:tcPr marT="43625" marB="43625" marR="43625" marL="4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 </a:t>
                      </a:r>
                      <a:endParaRPr sz="1100"/>
                    </a:p>
                  </a:txBody>
                  <a:tcPr marT="43625" marB="43625" marR="43625" marL="4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Badge Cross with solid fill" id="441" name="Google Shape;441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95657" y="1489625"/>
            <a:ext cx="480060" cy="48006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Badge Tick with solid fill" id="442" name="Google Shape;442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19938" y="2500357"/>
            <a:ext cx="548640" cy="54864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Badge Cross with solid fill" id="443" name="Google Shape;443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54228" y="1489625"/>
            <a:ext cx="480060" cy="48006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Badge Cross with solid fill" id="444" name="Google Shape;444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12794" y="1489625"/>
            <a:ext cx="480060" cy="48006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Badge Cross with solid fill" id="445" name="Google Shape;445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12794" y="2534647"/>
            <a:ext cx="480060" cy="48006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sp>
        <p:nvSpPr>
          <p:cNvPr id="446" name="Google Shape;446;p53"/>
          <p:cNvSpPr/>
          <p:nvPr/>
        </p:nvSpPr>
        <p:spPr>
          <a:xfrm>
            <a:off x="2295125" y="388088"/>
            <a:ext cx="1569300" cy="4626300"/>
          </a:xfrm>
          <a:prstGeom prst="rect">
            <a:avLst/>
          </a:prstGeom>
          <a:solidFill>
            <a:srgbClr val="CF9FFF">
              <a:alpha val="215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Badge Cross with solid fill" id="447" name="Google Shape;447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54228" y="4261904"/>
            <a:ext cx="480060" cy="48006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Badge Cross with solid fill" id="448" name="Google Shape;448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95657" y="4261904"/>
            <a:ext cx="480060" cy="48006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Badge Cross with solid fill" id="449" name="Google Shape;449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95657" y="2534647"/>
            <a:ext cx="480060" cy="48006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Badge Cross with solid fill" id="450" name="Google Shape;450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95657" y="3517352"/>
            <a:ext cx="480060" cy="48006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Badge Cross with solid fill" id="451" name="Google Shape;451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12794" y="4261904"/>
            <a:ext cx="480060" cy="48006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Badge Tick with solid fill" id="452" name="Google Shape;452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78503" y="3483062"/>
            <a:ext cx="548640" cy="54864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Badge Tick with solid fill" id="453" name="Google Shape;453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19938" y="3483062"/>
            <a:ext cx="548640" cy="54864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Badge Tick with solid fill" id="454" name="Google Shape;454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05461" y="1455335"/>
            <a:ext cx="548640" cy="54864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Badge Tick with solid fill" id="455" name="Google Shape;455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05461" y="2500357"/>
            <a:ext cx="548640" cy="54864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Badge Tick with solid fill" id="456" name="Google Shape;456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05461" y="3483062"/>
            <a:ext cx="548640" cy="54864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Badge Tick with solid fill" id="457" name="Google Shape;457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05461" y="4227613"/>
            <a:ext cx="548640" cy="54864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straw huts&#10;&#10;Description automatically generated" id="462" name="Google Shape;462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495" l="0" r="0" t="12502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54"/>
          <p:cNvSpPr/>
          <p:nvPr/>
        </p:nvSpPr>
        <p:spPr>
          <a:xfrm>
            <a:off x="0" y="0"/>
            <a:ext cx="9144000" cy="3352200"/>
          </a:xfrm>
          <a:prstGeom prst="rect">
            <a:avLst/>
          </a:prstGeom>
          <a:gradFill>
            <a:gsLst>
              <a:gs pos="0">
                <a:srgbClr val="261F52">
                  <a:alpha val="20784"/>
                </a:srgbClr>
              </a:gs>
              <a:gs pos="90000">
                <a:srgbClr val="261F52">
                  <a:alpha val="68627"/>
                </a:srgbClr>
              </a:gs>
              <a:gs pos="100000">
                <a:srgbClr val="261F52">
                  <a:alpha val="68627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us Jakarta Sans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464" name="Google Shape;464;p54"/>
          <p:cNvPicPr preferRelativeResize="0"/>
          <p:nvPr/>
        </p:nvPicPr>
        <p:blipFill rotWithShape="1">
          <a:blip r:embed="rId4">
            <a:alphaModFix/>
          </a:blip>
          <a:srcRect b="7806" l="0" r="0" t="7798"/>
          <a:stretch/>
        </p:blipFill>
        <p:spPr>
          <a:xfrm>
            <a:off x="0" y="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4"/>
          <p:cNvSpPr/>
          <p:nvPr/>
        </p:nvSpPr>
        <p:spPr>
          <a:xfrm>
            <a:off x="0" y="3246649"/>
            <a:ext cx="9144000" cy="1896900"/>
          </a:xfrm>
          <a:prstGeom prst="rect">
            <a:avLst/>
          </a:prstGeom>
          <a:solidFill>
            <a:srgbClr val="261F52">
              <a:alpha val="9686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us Jakarta Sans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466" name="Google Shape;466;p54"/>
          <p:cNvSpPr/>
          <p:nvPr/>
        </p:nvSpPr>
        <p:spPr>
          <a:xfrm>
            <a:off x="1007623" y="3542155"/>
            <a:ext cx="6964800" cy="11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</a:pP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 a disaster, anyone can become undeserved</a:t>
            </a:r>
            <a:endParaRPr sz="1100"/>
          </a:p>
        </p:txBody>
      </p:sp>
      <p:sp>
        <p:nvSpPr>
          <p:cNvPr id="467" name="Google Shape;467;p54"/>
          <p:cNvSpPr txBox="1"/>
          <p:nvPr/>
        </p:nvSpPr>
        <p:spPr>
          <a:xfrm>
            <a:off x="7972426" y="4697159"/>
            <a:ext cx="8394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Montserrat"/>
              <a:buNone/>
            </a:pPr>
            <a:r>
              <a:t/>
            </a:r>
            <a:endParaRPr b="0" i="0" sz="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8" name="Google Shape;468;p54"/>
          <p:cNvPicPr preferRelativeResize="0"/>
          <p:nvPr/>
        </p:nvPicPr>
        <p:blipFill rotWithShape="1">
          <a:blip r:embed="rId5">
            <a:alphaModFix amt="30000"/>
          </a:blip>
          <a:srcRect b="0" l="0" r="0" t="0"/>
          <a:stretch/>
        </p:blipFill>
        <p:spPr>
          <a:xfrm>
            <a:off x="0" y="1"/>
            <a:ext cx="91440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9" name="Google Shape;469;p54"/>
          <p:cNvGrpSpPr/>
          <p:nvPr/>
        </p:nvGrpSpPr>
        <p:grpSpPr>
          <a:xfrm>
            <a:off x="-9131" y="-2424"/>
            <a:ext cx="9162013" cy="5154256"/>
            <a:chOff x="-12175" y="-10057"/>
            <a:chExt cx="18331358" cy="10333313"/>
          </a:xfrm>
        </p:grpSpPr>
        <p:sp>
          <p:nvSpPr>
            <p:cNvPr id="470" name="Google Shape;470;p54"/>
            <p:cNvSpPr/>
            <p:nvPr/>
          </p:nvSpPr>
          <p:spPr>
            <a:xfrm rot="10800000">
              <a:off x="-8738" y="12792"/>
              <a:ext cx="45600" cy="352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71" name="Google Shape;471;p54"/>
            <p:cNvSpPr/>
            <p:nvPr/>
          </p:nvSpPr>
          <p:spPr>
            <a:xfrm rot="-5400000">
              <a:off x="653092" y="-672007"/>
              <a:ext cx="45600" cy="136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72" name="Google Shape;472;p54"/>
            <p:cNvSpPr/>
            <p:nvPr/>
          </p:nvSpPr>
          <p:spPr>
            <a:xfrm rot="-5400000">
              <a:off x="-12176" y="9758971"/>
              <a:ext cx="551400" cy="551400"/>
            </a:xfrm>
            <a:prstGeom prst="halfFrame">
              <a:avLst>
                <a:gd fmla="val 33333" name="adj1"/>
                <a:gd fmla="val 33333" name="adj2"/>
              </a:avLst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73" name="Google Shape;473;p54"/>
            <p:cNvSpPr/>
            <p:nvPr/>
          </p:nvSpPr>
          <p:spPr>
            <a:xfrm rot="5400000">
              <a:off x="17743783" y="-9909"/>
              <a:ext cx="575400" cy="575400"/>
            </a:xfrm>
            <a:prstGeom prst="halfFrame">
              <a:avLst>
                <a:gd fmla="val 33333" name="adj1"/>
                <a:gd fmla="val 33333" name="adj2"/>
              </a:avLst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74" name="Google Shape;474;p54"/>
            <p:cNvSpPr/>
            <p:nvPr/>
          </p:nvSpPr>
          <p:spPr>
            <a:xfrm rot="10800000">
              <a:off x="18254286" y="6781779"/>
              <a:ext cx="45600" cy="352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475" name="Google Shape;475;p54"/>
            <p:cNvSpPr/>
            <p:nvPr/>
          </p:nvSpPr>
          <p:spPr>
            <a:xfrm rot="-5400000">
              <a:off x="17569514" y="9615705"/>
              <a:ext cx="45600" cy="136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pic>
        <p:nvPicPr>
          <p:cNvPr id="476" name="Google Shape;476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86869" y="0"/>
            <a:ext cx="957131" cy="95715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54"/>
          <p:cNvSpPr/>
          <p:nvPr/>
        </p:nvSpPr>
        <p:spPr>
          <a:xfrm>
            <a:off x="575501" y="292725"/>
            <a:ext cx="2691000" cy="864000"/>
          </a:xfrm>
          <a:prstGeom prst="roundRect">
            <a:avLst>
              <a:gd fmla="val 16804" name="adj"/>
            </a:avLst>
          </a:prstGeom>
          <a:solidFill>
            <a:schemeClr val="lt2"/>
          </a:solidFill>
          <a:ln>
            <a:noFill/>
          </a:ln>
          <a:effectLst>
            <a:outerShdw blurRad="571500" sx="96000" rotWithShape="0" algn="ctr" dir="2700000" dist="177800" sy="96000">
              <a:srgbClr val="3F3F3F">
                <a:alpha val="14900"/>
              </a:srgbClr>
            </a:outerShdw>
          </a:effectLst>
        </p:spPr>
        <p:txBody>
          <a:bodyPr anchorCtr="0" anchor="ctr" bIns="34275" lIns="135000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8" name="Google Shape;478;p54"/>
          <p:cNvSpPr/>
          <p:nvPr/>
        </p:nvSpPr>
        <p:spPr>
          <a:xfrm>
            <a:off x="628654" y="454747"/>
            <a:ext cx="714600" cy="665100"/>
          </a:xfrm>
          <a:prstGeom prst="ellipse">
            <a:avLst/>
          </a:prstGeom>
          <a:gradFill>
            <a:gsLst>
              <a:gs pos="0">
                <a:srgbClr val="361D54"/>
              </a:gs>
              <a:gs pos="100000">
                <a:srgbClr val="361D54"/>
              </a:gs>
            </a:gsLst>
            <a:lin ang="5400012" scaled="0"/>
          </a:gradFill>
          <a:ln>
            <a:noFill/>
          </a:ln>
          <a:effectLst>
            <a:outerShdw blurRad="571500" sx="96000" rotWithShape="0" algn="ctr" dir="2700000" dist="177800" sy="96000">
              <a:srgbClr val="3F3F3F">
                <a:alpha val="14900"/>
              </a:srgbClr>
            </a:outerShdw>
          </a:effectLst>
        </p:spPr>
        <p:txBody>
          <a:bodyPr anchorCtr="0" anchor="ctr" bIns="34275" lIns="135000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9" name="Google Shape;479;p54"/>
          <p:cNvSpPr txBox="1"/>
          <p:nvPr/>
        </p:nvSpPr>
        <p:spPr>
          <a:xfrm>
            <a:off x="1327750" y="367900"/>
            <a:ext cx="1768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Hurricane Helene</a:t>
            </a:r>
            <a:r>
              <a:rPr b="1" i="0" lang="en"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sz="1100"/>
          </a:p>
        </p:txBody>
      </p:sp>
      <p:sp>
        <p:nvSpPr>
          <p:cNvPr id="480" name="Google Shape;480;p54"/>
          <p:cNvSpPr txBox="1"/>
          <p:nvPr/>
        </p:nvSpPr>
        <p:spPr>
          <a:xfrm>
            <a:off x="1224050" y="1619600"/>
            <a:ext cx="2488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10287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481" name="Google Shape;481;p54"/>
          <p:cNvSpPr/>
          <p:nvPr/>
        </p:nvSpPr>
        <p:spPr>
          <a:xfrm>
            <a:off x="575501" y="1260825"/>
            <a:ext cx="2691000" cy="864000"/>
          </a:xfrm>
          <a:prstGeom prst="roundRect">
            <a:avLst>
              <a:gd fmla="val 16804" name="adj"/>
            </a:avLst>
          </a:prstGeom>
          <a:solidFill>
            <a:schemeClr val="lt2"/>
          </a:solidFill>
          <a:ln>
            <a:noFill/>
          </a:ln>
          <a:effectLst>
            <a:outerShdw blurRad="571500" sx="96000" rotWithShape="0" algn="ctr" dir="2700000" dist="177800" sy="96000">
              <a:srgbClr val="3F3F3F">
                <a:alpha val="14900"/>
              </a:srgbClr>
            </a:outerShdw>
          </a:effectLst>
        </p:spPr>
        <p:txBody>
          <a:bodyPr anchorCtr="0" anchor="ctr" bIns="34275" lIns="135000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2" name="Google Shape;482;p54"/>
          <p:cNvSpPr/>
          <p:nvPr/>
        </p:nvSpPr>
        <p:spPr>
          <a:xfrm>
            <a:off x="657003" y="1426697"/>
            <a:ext cx="657900" cy="624300"/>
          </a:xfrm>
          <a:prstGeom prst="ellipse">
            <a:avLst/>
          </a:prstGeom>
          <a:gradFill>
            <a:gsLst>
              <a:gs pos="0">
                <a:srgbClr val="361D54"/>
              </a:gs>
              <a:gs pos="100000">
                <a:srgbClr val="361D54"/>
              </a:gs>
            </a:gsLst>
            <a:lin ang="5400012" scaled="0"/>
          </a:gradFill>
          <a:ln>
            <a:noFill/>
          </a:ln>
          <a:effectLst>
            <a:outerShdw blurRad="571500" sx="96000" rotWithShape="0" algn="ctr" dir="2700000" dist="177800" sy="96000">
              <a:srgbClr val="3F3F3F">
                <a:alpha val="14900"/>
              </a:srgbClr>
            </a:outerShdw>
          </a:effectLst>
        </p:spPr>
        <p:txBody>
          <a:bodyPr anchorCtr="0" anchor="ctr" bIns="34275" lIns="135000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3" name="Google Shape;483;p54"/>
          <p:cNvSpPr txBox="1"/>
          <p:nvPr/>
        </p:nvSpPr>
        <p:spPr>
          <a:xfrm>
            <a:off x="1294900" y="1334900"/>
            <a:ext cx="1833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Hurricane Katrina:</a:t>
            </a:r>
            <a:endParaRPr sz="1100"/>
          </a:p>
        </p:txBody>
      </p:sp>
      <p:sp>
        <p:nvSpPr>
          <p:cNvPr id="484" name="Google Shape;484;p54"/>
          <p:cNvSpPr txBox="1"/>
          <p:nvPr/>
        </p:nvSpPr>
        <p:spPr>
          <a:xfrm>
            <a:off x="525600" y="594250"/>
            <a:ext cx="920700" cy="5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&gt;90%</a:t>
            </a:r>
            <a:endParaRPr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85" name="Google Shape;485;p54"/>
          <p:cNvSpPr txBox="1"/>
          <p:nvPr/>
        </p:nvSpPr>
        <p:spPr>
          <a:xfrm>
            <a:off x="525600" y="1512075"/>
            <a:ext cx="920700" cy="5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&gt;60%</a:t>
            </a:r>
            <a:endParaRPr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86" name="Google Shape;486;p54"/>
          <p:cNvSpPr txBox="1"/>
          <p:nvPr/>
        </p:nvSpPr>
        <p:spPr>
          <a:xfrm>
            <a:off x="1343250" y="1640175"/>
            <a:ext cx="24882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Of networks down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87" name="Google Shape;487;p54"/>
          <p:cNvSpPr txBox="1"/>
          <p:nvPr/>
        </p:nvSpPr>
        <p:spPr>
          <a:xfrm>
            <a:off x="1343250" y="652600"/>
            <a:ext cx="24882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Of networks down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55"/>
          <p:cNvPicPr preferRelativeResize="0"/>
          <p:nvPr/>
        </p:nvPicPr>
        <p:blipFill rotWithShape="1">
          <a:blip r:embed="rId3">
            <a:alphaModFix amt="30000"/>
          </a:blip>
          <a:srcRect b="0" l="0" r="0" t="0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8213" y="-129301"/>
            <a:ext cx="1110256" cy="11102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4" name="Google Shape;494;p55"/>
          <p:cNvGrpSpPr/>
          <p:nvPr/>
        </p:nvGrpSpPr>
        <p:grpSpPr>
          <a:xfrm rot="3459359">
            <a:off x="-962357" y="-422450"/>
            <a:ext cx="3313765" cy="2571411"/>
            <a:chOff x="2438400" y="1005871"/>
            <a:chExt cx="6414912" cy="4977833"/>
          </a:xfrm>
        </p:grpSpPr>
        <p:cxnSp>
          <p:nvCxnSpPr>
            <p:cNvPr id="495" name="Google Shape;495;p55"/>
            <p:cNvCxnSpPr/>
            <p:nvPr/>
          </p:nvCxnSpPr>
          <p:spPr>
            <a:xfrm flipH="1" rot="10800000">
              <a:off x="2614864" y="3850104"/>
              <a:ext cx="1411705" cy="2133600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96" name="Google Shape;496;p55"/>
            <p:cNvCxnSpPr/>
            <p:nvPr/>
          </p:nvCxnSpPr>
          <p:spPr>
            <a:xfrm>
              <a:off x="4026569" y="3866146"/>
              <a:ext cx="1267327" cy="882316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97" name="Google Shape;497;p55"/>
            <p:cNvCxnSpPr/>
            <p:nvPr/>
          </p:nvCxnSpPr>
          <p:spPr>
            <a:xfrm flipH="1">
              <a:off x="2614864" y="4780546"/>
              <a:ext cx="2662990" cy="1199465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98" name="Google Shape;498;p55"/>
            <p:cNvCxnSpPr/>
            <p:nvPr/>
          </p:nvCxnSpPr>
          <p:spPr>
            <a:xfrm>
              <a:off x="2470485" y="3850104"/>
              <a:ext cx="2823411" cy="914400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99" name="Google Shape;499;p55"/>
            <p:cNvCxnSpPr/>
            <p:nvPr/>
          </p:nvCxnSpPr>
          <p:spPr>
            <a:xfrm flipH="1" rot="10800000">
              <a:off x="2438400" y="2823411"/>
              <a:ext cx="3834062" cy="1026694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0" name="Google Shape;500;p55"/>
            <p:cNvCxnSpPr/>
            <p:nvPr/>
          </p:nvCxnSpPr>
          <p:spPr>
            <a:xfrm rot="10800000">
              <a:off x="4660231" y="2180695"/>
              <a:ext cx="1666449" cy="649161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1" name="Google Shape;501;p55"/>
            <p:cNvCxnSpPr/>
            <p:nvPr/>
          </p:nvCxnSpPr>
          <p:spPr>
            <a:xfrm flipH="1">
              <a:off x="4026568" y="2130450"/>
              <a:ext cx="633663" cy="1732003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2" name="Google Shape;502;p55"/>
            <p:cNvCxnSpPr/>
            <p:nvPr/>
          </p:nvCxnSpPr>
          <p:spPr>
            <a:xfrm>
              <a:off x="4058654" y="3900350"/>
              <a:ext cx="3547859" cy="1029176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3" name="Google Shape;503;p55"/>
            <p:cNvCxnSpPr/>
            <p:nvPr/>
          </p:nvCxnSpPr>
          <p:spPr>
            <a:xfrm>
              <a:off x="5293895" y="4752157"/>
              <a:ext cx="2423966" cy="206942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4" name="Google Shape;504;p55"/>
            <p:cNvCxnSpPr/>
            <p:nvPr/>
          </p:nvCxnSpPr>
          <p:spPr>
            <a:xfrm flipH="1" rot="10800000">
              <a:off x="7720416" y="2374232"/>
              <a:ext cx="1107852" cy="2518579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5" name="Google Shape;505;p55"/>
            <p:cNvCxnSpPr/>
            <p:nvPr/>
          </p:nvCxnSpPr>
          <p:spPr>
            <a:xfrm flipH="1">
              <a:off x="5277855" y="2374233"/>
              <a:ext cx="3547859" cy="2406316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6" name="Google Shape;506;p55"/>
            <p:cNvCxnSpPr/>
            <p:nvPr/>
          </p:nvCxnSpPr>
          <p:spPr>
            <a:xfrm rot="10800000">
              <a:off x="6248401" y="2823412"/>
              <a:ext cx="1435769" cy="2119645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7" name="Google Shape;507;p55"/>
            <p:cNvCxnSpPr/>
            <p:nvPr/>
          </p:nvCxnSpPr>
          <p:spPr>
            <a:xfrm flipH="1" rot="10800000">
              <a:off x="6302617" y="2374233"/>
              <a:ext cx="2550695" cy="449180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8" name="Google Shape;508;p55"/>
            <p:cNvCxnSpPr/>
            <p:nvPr/>
          </p:nvCxnSpPr>
          <p:spPr>
            <a:xfrm flipH="1" rot="10800000">
              <a:off x="4660231" y="1005871"/>
              <a:ext cx="1238496" cy="1124581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9" name="Google Shape;509;p55"/>
            <p:cNvCxnSpPr/>
            <p:nvPr/>
          </p:nvCxnSpPr>
          <p:spPr>
            <a:xfrm>
              <a:off x="5889383" y="1005871"/>
              <a:ext cx="399120" cy="1858616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0" name="Google Shape;510;p55"/>
            <p:cNvCxnSpPr/>
            <p:nvPr/>
          </p:nvCxnSpPr>
          <p:spPr>
            <a:xfrm flipH="1">
              <a:off x="5250253" y="2914731"/>
              <a:ext cx="995592" cy="1898902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1" name="Google Shape;511;p55"/>
            <p:cNvCxnSpPr/>
            <p:nvPr/>
          </p:nvCxnSpPr>
          <p:spPr>
            <a:xfrm>
              <a:off x="4644190" y="2164653"/>
              <a:ext cx="621140" cy="2671436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12" name="Google Shape;512;p55"/>
          <p:cNvSpPr/>
          <p:nvPr/>
        </p:nvSpPr>
        <p:spPr>
          <a:xfrm rot="3459359">
            <a:off x="1767682" y="254321"/>
            <a:ext cx="104160" cy="104160"/>
          </a:xfrm>
          <a:prstGeom prst="ellipse">
            <a:avLst/>
          </a:prstGeom>
          <a:solidFill>
            <a:srgbClr val="261F52"/>
          </a:solidFill>
          <a:ln cap="flat" cmpd="sng" w="12700">
            <a:solidFill>
              <a:schemeClr val="accent1">
                <a:alpha val="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13" name="Google Shape;513;p55"/>
          <p:cNvSpPr/>
          <p:nvPr/>
        </p:nvSpPr>
        <p:spPr>
          <a:xfrm rot="3459359">
            <a:off x="1077191" y="916182"/>
            <a:ext cx="104160" cy="104160"/>
          </a:xfrm>
          <a:prstGeom prst="ellipse">
            <a:avLst/>
          </a:prstGeom>
          <a:solidFill>
            <a:srgbClr val="261F52"/>
          </a:solidFill>
          <a:ln cap="flat" cmpd="sng" w="12700">
            <a:solidFill>
              <a:schemeClr val="accent1">
                <a:alpha val="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14" name="Google Shape;514;p55"/>
          <p:cNvSpPr/>
          <p:nvPr/>
        </p:nvSpPr>
        <p:spPr>
          <a:xfrm rot="3459359">
            <a:off x="1960611" y="1859082"/>
            <a:ext cx="104160" cy="104160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chemeClr val="accent1">
                <a:alpha val="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15" name="Google Shape;515;p55"/>
          <p:cNvSpPr/>
          <p:nvPr/>
        </p:nvSpPr>
        <p:spPr>
          <a:xfrm rot="3459359">
            <a:off x="574736" y="2071639"/>
            <a:ext cx="104160" cy="104160"/>
          </a:xfrm>
          <a:prstGeom prst="ellipse">
            <a:avLst/>
          </a:prstGeom>
          <a:solidFill>
            <a:srgbClr val="261F52"/>
          </a:solidFill>
          <a:ln cap="flat" cmpd="sng" w="12700">
            <a:solidFill>
              <a:schemeClr val="accent1">
                <a:alpha val="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16" name="Google Shape;516;p55"/>
          <p:cNvSpPr/>
          <p:nvPr/>
        </p:nvSpPr>
        <p:spPr>
          <a:xfrm rot="3459359">
            <a:off x="-5832" y="1018875"/>
            <a:ext cx="104160" cy="104160"/>
          </a:xfrm>
          <a:prstGeom prst="ellipse">
            <a:avLst/>
          </a:prstGeom>
          <a:solidFill>
            <a:srgbClr val="261F52"/>
          </a:solidFill>
          <a:ln cap="flat" cmpd="sng" w="12700">
            <a:solidFill>
              <a:schemeClr val="accent1">
                <a:alpha val="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17" name="Google Shape;517;p55"/>
          <p:cNvSpPr/>
          <p:nvPr/>
        </p:nvSpPr>
        <p:spPr>
          <a:xfrm rot="3459359">
            <a:off x="39067" y="238712"/>
            <a:ext cx="104160" cy="104160"/>
          </a:xfrm>
          <a:prstGeom prst="ellipse">
            <a:avLst/>
          </a:prstGeom>
          <a:solidFill>
            <a:srgbClr val="261F52"/>
          </a:solidFill>
          <a:ln cap="flat" cmpd="sng" w="12700">
            <a:solidFill>
              <a:schemeClr val="accent1">
                <a:alpha val="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18" name="Google Shape;518;p55"/>
          <p:cNvSpPr/>
          <p:nvPr/>
        </p:nvSpPr>
        <p:spPr>
          <a:xfrm rot="3459359">
            <a:off x="-370939" y="-440747"/>
            <a:ext cx="104160" cy="104160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chemeClr val="accent1">
                <a:alpha val="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19" name="Google Shape;519;p55"/>
          <p:cNvSpPr/>
          <p:nvPr/>
        </p:nvSpPr>
        <p:spPr>
          <a:xfrm rot="3459359">
            <a:off x="929876" y="19742"/>
            <a:ext cx="104160" cy="104160"/>
          </a:xfrm>
          <a:prstGeom prst="ellipse">
            <a:avLst/>
          </a:prstGeom>
          <a:solidFill>
            <a:srgbClr val="261F52"/>
          </a:solidFill>
          <a:ln cap="flat" cmpd="sng" w="12700">
            <a:solidFill>
              <a:srgbClr val="00A7FF">
                <a:alpha val="9803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20" name="Google Shape;520;p55"/>
          <p:cNvSpPr/>
          <p:nvPr/>
        </p:nvSpPr>
        <p:spPr>
          <a:xfrm>
            <a:off x="664136" y="1237441"/>
            <a:ext cx="2455606" cy="3263897"/>
          </a:xfrm>
          <a:prstGeom prst="roundRect">
            <a:avLst>
              <a:gd fmla="val 8715" name="adj"/>
            </a:avLst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000000">
                <a:alpha val="13725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21" name="Google Shape;521;p55"/>
          <p:cNvSpPr/>
          <p:nvPr/>
        </p:nvSpPr>
        <p:spPr>
          <a:xfrm>
            <a:off x="3344197" y="1237441"/>
            <a:ext cx="2455606" cy="3263897"/>
          </a:xfrm>
          <a:prstGeom prst="roundRect">
            <a:avLst>
              <a:gd fmla="val 9297" name="adj"/>
            </a:avLst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000000">
                <a:alpha val="13725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22" name="Google Shape;522;p55"/>
          <p:cNvSpPr/>
          <p:nvPr/>
        </p:nvSpPr>
        <p:spPr>
          <a:xfrm>
            <a:off x="6024257" y="1237441"/>
            <a:ext cx="2455606" cy="3263897"/>
          </a:xfrm>
          <a:prstGeom prst="roundRect">
            <a:avLst>
              <a:gd fmla="val 7551" name="adj"/>
            </a:avLst>
          </a:prstGeom>
          <a:solidFill>
            <a:schemeClr val="lt1"/>
          </a:solidFill>
          <a:ln>
            <a:noFill/>
          </a:ln>
          <a:effectLst>
            <a:outerShdw blurRad="1270000" sx="102000" rotWithShape="0" algn="ctr" sy="102000">
              <a:srgbClr val="000000">
                <a:alpha val="13725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23" name="Google Shape;523;p55"/>
          <p:cNvSpPr txBox="1"/>
          <p:nvPr/>
        </p:nvSpPr>
        <p:spPr>
          <a:xfrm>
            <a:off x="824876" y="3823863"/>
            <a:ext cx="2134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62626"/>
                </a:solidFill>
              </a:rPr>
              <a:t>Education</a:t>
            </a:r>
            <a:endParaRPr sz="1100"/>
          </a:p>
        </p:txBody>
      </p:sp>
      <p:sp>
        <p:nvSpPr>
          <p:cNvPr id="524" name="Google Shape;524;p55"/>
          <p:cNvSpPr txBox="1"/>
          <p:nvPr/>
        </p:nvSpPr>
        <p:spPr>
          <a:xfrm>
            <a:off x="3504937" y="3823863"/>
            <a:ext cx="2134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Healthcare</a:t>
            </a:r>
            <a:endParaRPr/>
          </a:p>
        </p:txBody>
      </p:sp>
      <p:sp>
        <p:nvSpPr>
          <p:cNvPr id="525" name="Google Shape;525;p55"/>
          <p:cNvSpPr txBox="1"/>
          <p:nvPr/>
        </p:nvSpPr>
        <p:spPr>
          <a:xfrm>
            <a:off x="6184997" y="3823863"/>
            <a:ext cx="2134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62626"/>
                </a:solidFill>
              </a:rPr>
              <a:t>Community Outreach</a:t>
            </a:r>
            <a:endParaRPr sz="1100"/>
          </a:p>
        </p:txBody>
      </p:sp>
      <p:grpSp>
        <p:nvGrpSpPr>
          <p:cNvPr id="526" name="Google Shape;526;p55"/>
          <p:cNvGrpSpPr/>
          <p:nvPr/>
        </p:nvGrpSpPr>
        <p:grpSpPr>
          <a:xfrm>
            <a:off x="1629547" y="3216970"/>
            <a:ext cx="524784" cy="525469"/>
            <a:chOff x="2172730" y="3643837"/>
            <a:chExt cx="699712" cy="700626"/>
          </a:xfrm>
        </p:grpSpPr>
        <p:sp>
          <p:nvSpPr>
            <p:cNvPr id="527" name="Google Shape;527;p55"/>
            <p:cNvSpPr/>
            <p:nvPr/>
          </p:nvSpPr>
          <p:spPr>
            <a:xfrm>
              <a:off x="2425072" y="4202163"/>
              <a:ext cx="195744" cy="131666"/>
            </a:xfrm>
            <a:custGeom>
              <a:rect b="b" l="l" r="r" t="t"/>
              <a:pathLst>
                <a:path extrusionOk="0" h="1218603" w="1811666">
                  <a:moveTo>
                    <a:pt x="571936" y="0"/>
                  </a:moveTo>
                  <a:cubicBezTo>
                    <a:pt x="237494" y="135566"/>
                    <a:pt x="0" y="464860"/>
                    <a:pt x="0" y="847013"/>
                  </a:cubicBezTo>
                  <a:lnTo>
                    <a:pt x="0" y="1228917"/>
                  </a:lnTo>
                  <a:lnTo>
                    <a:pt x="1822504" y="1228917"/>
                  </a:lnTo>
                  <a:lnTo>
                    <a:pt x="1822504" y="847013"/>
                  </a:lnTo>
                  <a:cubicBezTo>
                    <a:pt x="1822504" y="470414"/>
                    <a:pt x="1591839" y="145136"/>
                    <a:pt x="1265068" y="6049"/>
                  </a:cubicBezTo>
                </a:path>
              </a:pathLst>
            </a:custGeom>
            <a:solidFill>
              <a:srgbClr val="2F379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28" name="Google Shape;528;p55"/>
            <p:cNvSpPr/>
            <p:nvPr/>
          </p:nvSpPr>
          <p:spPr>
            <a:xfrm>
              <a:off x="2507459" y="4194876"/>
              <a:ext cx="113614" cy="138523"/>
            </a:xfrm>
            <a:custGeom>
              <a:rect b="b" l="l" r="r" t="t"/>
              <a:pathLst>
                <a:path extrusionOk="0" h="1282072" w="1051526">
                  <a:moveTo>
                    <a:pt x="146386" y="0"/>
                  </a:moveTo>
                  <a:cubicBezTo>
                    <a:pt x="96552" y="0"/>
                    <a:pt x="47657" y="4215"/>
                    <a:pt x="0" y="12049"/>
                  </a:cubicBezTo>
                  <a:cubicBezTo>
                    <a:pt x="431835" y="82758"/>
                    <a:pt x="764148" y="460497"/>
                    <a:pt x="764148" y="912366"/>
                  </a:cubicBezTo>
                  <a:lnTo>
                    <a:pt x="764148" y="1293923"/>
                  </a:lnTo>
                  <a:lnTo>
                    <a:pt x="1056921" y="1293923"/>
                  </a:lnTo>
                  <a:lnTo>
                    <a:pt x="1056921" y="912366"/>
                  </a:lnTo>
                  <a:cubicBezTo>
                    <a:pt x="1056921" y="410565"/>
                    <a:pt x="647158" y="0"/>
                    <a:pt x="146386" y="0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29" name="Google Shape;529;p55"/>
            <p:cNvSpPr/>
            <p:nvPr/>
          </p:nvSpPr>
          <p:spPr>
            <a:xfrm>
              <a:off x="2666854" y="4195032"/>
              <a:ext cx="195744" cy="139895"/>
            </a:xfrm>
            <a:custGeom>
              <a:rect b="b" l="l" r="r" t="t"/>
              <a:pathLst>
                <a:path extrusionOk="0" h="1294766" w="1811666">
                  <a:moveTo>
                    <a:pt x="1822504" y="1294915"/>
                  </a:moveTo>
                  <a:lnTo>
                    <a:pt x="1822504" y="913011"/>
                  </a:lnTo>
                  <a:cubicBezTo>
                    <a:pt x="1822504" y="410862"/>
                    <a:pt x="1412444" y="0"/>
                    <a:pt x="911277" y="0"/>
                  </a:cubicBezTo>
                  <a:cubicBezTo>
                    <a:pt x="410060" y="0"/>
                    <a:pt x="0" y="410862"/>
                    <a:pt x="0" y="913011"/>
                  </a:cubicBezTo>
                  <a:lnTo>
                    <a:pt x="0" y="1294915"/>
                  </a:lnTo>
                  <a:close/>
                </a:path>
              </a:pathLst>
            </a:custGeom>
            <a:solidFill>
              <a:srgbClr val="2F379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30" name="Google Shape;530;p55"/>
            <p:cNvSpPr/>
            <p:nvPr/>
          </p:nvSpPr>
          <p:spPr>
            <a:xfrm>
              <a:off x="2749054" y="4194876"/>
              <a:ext cx="113614" cy="138523"/>
            </a:xfrm>
            <a:custGeom>
              <a:rect b="b" l="l" r="r" t="t"/>
              <a:pathLst>
                <a:path extrusionOk="0" h="1282072" w="1051526">
                  <a:moveTo>
                    <a:pt x="146386" y="0"/>
                  </a:moveTo>
                  <a:cubicBezTo>
                    <a:pt x="96552" y="0"/>
                    <a:pt x="47707" y="4215"/>
                    <a:pt x="0" y="12049"/>
                  </a:cubicBezTo>
                  <a:cubicBezTo>
                    <a:pt x="431835" y="82758"/>
                    <a:pt x="764198" y="460497"/>
                    <a:pt x="764198" y="912366"/>
                  </a:cubicBezTo>
                  <a:lnTo>
                    <a:pt x="764198" y="1293923"/>
                  </a:lnTo>
                  <a:lnTo>
                    <a:pt x="1056970" y="1293923"/>
                  </a:lnTo>
                  <a:lnTo>
                    <a:pt x="1056970" y="912366"/>
                  </a:lnTo>
                  <a:cubicBezTo>
                    <a:pt x="1056970" y="410565"/>
                    <a:pt x="647207" y="0"/>
                    <a:pt x="146386" y="0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31" name="Google Shape;531;p55"/>
            <p:cNvSpPr/>
            <p:nvPr/>
          </p:nvSpPr>
          <p:spPr>
            <a:xfrm>
              <a:off x="2318672" y="3653920"/>
              <a:ext cx="418865" cy="300362"/>
            </a:xfrm>
            <a:custGeom>
              <a:rect b="b" l="l" r="r" t="t"/>
              <a:pathLst>
                <a:path extrusionOk="0" h="2779939" w="3876712">
                  <a:moveTo>
                    <a:pt x="3356739" y="1039998"/>
                  </a:moveTo>
                  <a:cubicBezTo>
                    <a:pt x="3359362" y="1011139"/>
                    <a:pt x="3360797" y="981884"/>
                    <a:pt x="3360797" y="952381"/>
                  </a:cubicBezTo>
                  <a:cubicBezTo>
                    <a:pt x="3360797" y="426382"/>
                    <a:pt x="2935248" y="0"/>
                    <a:pt x="2410276" y="0"/>
                  </a:cubicBezTo>
                  <a:cubicBezTo>
                    <a:pt x="1959339" y="0"/>
                    <a:pt x="1581744" y="314618"/>
                    <a:pt x="1484252" y="736736"/>
                  </a:cubicBezTo>
                  <a:cubicBezTo>
                    <a:pt x="1435308" y="708621"/>
                    <a:pt x="1378693" y="692456"/>
                    <a:pt x="1318219" y="692456"/>
                  </a:cubicBezTo>
                  <a:cubicBezTo>
                    <a:pt x="1159411" y="692456"/>
                    <a:pt x="1026535" y="803527"/>
                    <a:pt x="992586" y="952381"/>
                  </a:cubicBezTo>
                  <a:lnTo>
                    <a:pt x="913157" y="952381"/>
                  </a:lnTo>
                  <a:cubicBezTo>
                    <a:pt x="410951" y="952381"/>
                    <a:pt x="0" y="1364086"/>
                    <a:pt x="0" y="1867276"/>
                  </a:cubicBezTo>
                  <a:cubicBezTo>
                    <a:pt x="0" y="2370515"/>
                    <a:pt x="410951" y="2782220"/>
                    <a:pt x="913157" y="2782220"/>
                  </a:cubicBezTo>
                  <a:lnTo>
                    <a:pt x="2968058" y="2782220"/>
                  </a:lnTo>
                  <a:cubicBezTo>
                    <a:pt x="3470315" y="2782220"/>
                    <a:pt x="3881216" y="2370515"/>
                    <a:pt x="3881216" y="1867276"/>
                  </a:cubicBezTo>
                  <a:cubicBezTo>
                    <a:pt x="3881216" y="1503123"/>
                    <a:pt x="3665991" y="1186968"/>
                    <a:pt x="3356739" y="1039998"/>
                  </a:cubicBezTo>
                  <a:close/>
                </a:path>
              </a:pathLst>
            </a:custGeom>
            <a:solidFill>
              <a:srgbClr val="261F5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32" name="Google Shape;532;p55"/>
            <p:cNvSpPr/>
            <p:nvPr/>
          </p:nvSpPr>
          <p:spPr>
            <a:xfrm>
              <a:off x="2444594" y="3731866"/>
              <a:ext cx="1369" cy="1372"/>
            </a:xfrm>
            <a:custGeom>
              <a:rect b="b" l="l" r="r" t="t"/>
              <a:pathLst>
                <a:path extrusionOk="0" h="12693" w="12668">
                  <a:moveTo>
                    <a:pt x="0" y="8380"/>
                  </a:moveTo>
                  <a:cubicBezTo>
                    <a:pt x="4404" y="10611"/>
                    <a:pt x="8809" y="12892"/>
                    <a:pt x="13065" y="15322"/>
                  </a:cubicBezTo>
                  <a:cubicBezTo>
                    <a:pt x="14253" y="10165"/>
                    <a:pt x="15688" y="5107"/>
                    <a:pt x="16974" y="0"/>
                  </a:cubicBezTo>
                  <a:cubicBezTo>
                    <a:pt x="11184" y="2578"/>
                    <a:pt x="5592" y="5454"/>
                    <a:pt x="0" y="8380"/>
                  </a:cubicBezTo>
                  <a:close/>
                </a:path>
              </a:pathLst>
            </a:custGeom>
            <a:solidFill>
              <a:srgbClr val="4890E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33" name="Google Shape;533;p55"/>
            <p:cNvSpPr/>
            <p:nvPr/>
          </p:nvSpPr>
          <p:spPr>
            <a:xfrm>
              <a:off x="2562582" y="3653920"/>
              <a:ext cx="175211" cy="300362"/>
            </a:xfrm>
            <a:custGeom>
              <a:rect b="b" l="l" r="r" t="t"/>
              <a:pathLst>
                <a:path extrusionOk="0" h="2779939" w="1621631">
                  <a:moveTo>
                    <a:pt x="1099283" y="1039998"/>
                  </a:moveTo>
                  <a:cubicBezTo>
                    <a:pt x="1101906" y="1011139"/>
                    <a:pt x="1103341" y="981884"/>
                    <a:pt x="1103341" y="952381"/>
                  </a:cubicBezTo>
                  <a:cubicBezTo>
                    <a:pt x="1103341" y="426382"/>
                    <a:pt x="677791" y="0"/>
                    <a:pt x="152820" y="0"/>
                  </a:cubicBezTo>
                  <a:cubicBezTo>
                    <a:pt x="100808" y="0"/>
                    <a:pt x="49785" y="4363"/>
                    <a:pt x="0" y="12446"/>
                  </a:cubicBezTo>
                  <a:cubicBezTo>
                    <a:pt x="452224" y="85733"/>
                    <a:pt x="797602" y="478546"/>
                    <a:pt x="797602" y="952332"/>
                  </a:cubicBezTo>
                  <a:cubicBezTo>
                    <a:pt x="797602" y="981884"/>
                    <a:pt x="796167" y="1011090"/>
                    <a:pt x="793544" y="1039948"/>
                  </a:cubicBezTo>
                  <a:cubicBezTo>
                    <a:pt x="1102796" y="1186919"/>
                    <a:pt x="1318021" y="1503123"/>
                    <a:pt x="1318021" y="1867276"/>
                  </a:cubicBezTo>
                  <a:cubicBezTo>
                    <a:pt x="1318021" y="2370515"/>
                    <a:pt x="907120" y="2782220"/>
                    <a:pt x="404913" y="2782220"/>
                  </a:cubicBezTo>
                  <a:lnTo>
                    <a:pt x="710602" y="2782220"/>
                  </a:lnTo>
                  <a:cubicBezTo>
                    <a:pt x="1212858" y="2782220"/>
                    <a:pt x="1623759" y="2370515"/>
                    <a:pt x="1623759" y="1867276"/>
                  </a:cubicBezTo>
                  <a:cubicBezTo>
                    <a:pt x="1623759" y="1503123"/>
                    <a:pt x="1408535" y="1186968"/>
                    <a:pt x="1099283" y="1039998"/>
                  </a:cubicBez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34" name="Google Shape;534;p55"/>
            <p:cNvSpPr/>
            <p:nvPr/>
          </p:nvSpPr>
          <p:spPr>
            <a:xfrm>
              <a:off x="2707411" y="4080505"/>
              <a:ext cx="113614" cy="135780"/>
            </a:xfrm>
            <a:custGeom>
              <a:rect b="b" l="l" r="r" t="t"/>
              <a:pathLst>
                <a:path extrusionOk="0" h="1256684" w="1051526">
                  <a:moveTo>
                    <a:pt x="1063602" y="629037"/>
                  </a:moveTo>
                  <a:cubicBezTo>
                    <a:pt x="1063602" y="281643"/>
                    <a:pt x="825514" y="0"/>
                    <a:pt x="531801" y="0"/>
                  </a:cubicBezTo>
                  <a:cubicBezTo>
                    <a:pt x="238088" y="0"/>
                    <a:pt x="0" y="281643"/>
                    <a:pt x="0" y="629037"/>
                  </a:cubicBezTo>
                  <a:cubicBezTo>
                    <a:pt x="0" y="976479"/>
                    <a:pt x="238088" y="1258123"/>
                    <a:pt x="531801" y="1258123"/>
                  </a:cubicBezTo>
                  <a:cubicBezTo>
                    <a:pt x="825514" y="1258123"/>
                    <a:pt x="1063602" y="976479"/>
                    <a:pt x="1063602" y="629037"/>
                  </a:cubicBezTo>
                  <a:close/>
                </a:path>
              </a:pathLst>
            </a:custGeom>
            <a:solidFill>
              <a:srgbClr val="F0BCA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35" name="Google Shape;535;p55"/>
            <p:cNvSpPr/>
            <p:nvPr/>
          </p:nvSpPr>
          <p:spPr>
            <a:xfrm>
              <a:off x="2749054" y="4080499"/>
              <a:ext cx="72549" cy="135780"/>
            </a:xfrm>
            <a:custGeom>
              <a:rect b="b" l="l" r="r" t="t"/>
              <a:pathLst>
                <a:path extrusionOk="0" h="1256684" w="671456">
                  <a:moveTo>
                    <a:pt x="146386" y="0"/>
                  </a:moveTo>
                  <a:cubicBezTo>
                    <a:pt x="95611" y="0"/>
                    <a:pt x="46519" y="8628"/>
                    <a:pt x="0" y="24346"/>
                  </a:cubicBezTo>
                  <a:cubicBezTo>
                    <a:pt x="222499" y="99567"/>
                    <a:pt x="385415" y="341741"/>
                    <a:pt x="385415" y="629086"/>
                  </a:cubicBezTo>
                  <a:cubicBezTo>
                    <a:pt x="385415" y="916432"/>
                    <a:pt x="222499" y="1158606"/>
                    <a:pt x="0" y="1233826"/>
                  </a:cubicBezTo>
                  <a:cubicBezTo>
                    <a:pt x="46519" y="1249545"/>
                    <a:pt x="95611" y="1258172"/>
                    <a:pt x="146386" y="1258172"/>
                  </a:cubicBezTo>
                  <a:cubicBezTo>
                    <a:pt x="440099" y="1258172"/>
                    <a:pt x="678187" y="976529"/>
                    <a:pt x="678187" y="629086"/>
                  </a:cubicBezTo>
                  <a:cubicBezTo>
                    <a:pt x="678187" y="281643"/>
                    <a:pt x="440099" y="0"/>
                    <a:pt x="146386" y="0"/>
                  </a:cubicBezTo>
                  <a:close/>
                </a:path>
              </a:pathLst>
            </a:custGeom>
            <a:solidFill>
              <a:srgbClr val="E3AC9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36" name="Google Shape;536;p55"/>
            <p:cNvSpPr/>
            <p:nvPr/>
          </p:nvSpPr>
          <p:spPr>
            <a:xfrm>
              <a:off x="2465811" y="4080505"/>
              <a:ext cx="113614" cy="135780"/>
            </a:xfrm>
            <a:custGeom>
              <a:rect b="b" l="l" r="r" t="t"/>
              <a:pathLst>
                <a:path extrusionOk="0" h="1256684" w="1051526">
                  <a:moveTo>
                    <a:pt x="1063602" y="629037"/>
                  </a:moveTo>
                  <a:cubicBezTo>
                    <a:pt x="1063602" y="281643"/>
                    <a:pt x="825514" y="0"/>
                    <a:pt x="531801" y="0"/>
                  </a:cubicBezTo>
                  <a:cubicBezTo>
                    <a:pt x="238088" y="0"/>
                    <a:pt x="0" y="281643"/>
                    <a:pt x="0" y="629037"/>
                  </a:cubicBezTo>
                  <a:cubicBezTo>
                    <a:pt x="0" y="976479"/>
                    <a:pt x="238088" y="1258123"/>
                    <a:pt x="531801" y="1258123"/>
                  </a:cubicBezTo>
                  <a:cubicBezTo>
                    <a:pt x="825514" y="1258123"/>
                    <a:pt x="1063602" y="976479"/>
                    <a:pt x="1063602" y="629037"/>
                  </a:cubicBezTo>
                  <a:close/>
                </a:path>
              </a:pathLst>
            </a:custGeom>
            <a:solidFill>
              <a:srgbClr val="F0BCA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37" name="Google Shape;537;p55"/>
            <p:cNvSpPr/>
            <p:nvPr/>
          </p:nvSpPr>
          <p:spPr>
            <a:xfrm>
              <a:off x="2507454" y="4080499"/>
              <a:ext cx="72549" cy="135780"/>
            </a:xfrm>
            <a:custGeom>
              <a:rect b="b" l="l" r="r" t="t"/>
              <a:pathLst>
                <a:path extrusionOk="0" h="1256684" w="671456">
                  <a:moveTo>
                    <a:pt x="146386" y="0"/>
                  </a:moveTo>
                  <a:cubicBezTo>
                    <a:pt x="95611" y="0"/>
                    <a:pt x="46568" y="8628"/>
                    <a:pt x="0" y="24346"/>
                  </a:cubicBezTo>
                  <a:cubicBezTo>
                    <a:pt x="222499" y="99567"/>
                    <a:pt x="385464" y="341741"/>
                    <a:pt x="385464" y="629086"/>
                  </a:cubicBezTo>
                  <a:cubicBezTo>
                    <a:pt x="385464" y="916432"/>
                    <a:pt x="222499" y="1158606"/>
                    <a:pt x="0" y="1233826"/>
                  </a:cubicBezTo>
                  <a:cubicBezTo>
                    <a:pt x="46568" y="1249545"/>
                    <a:pt x="95611" y="1258172"/>
                    <a:pt x="146386" y="1258172"/>
                  </a:cubicBezTo>
                  <a:cubicBezTo>
                    <a:pt x="440099" y="1258172"/>
                    <a:pt x="678187" y="976529"/>
                    <a:pt x="678187" y="629086"/>
                  </a:cubicBezTo>
                  <a:cubicBezTo>
                    <a:pt x="678187" y="281643"/>
                    <a:pt x="440099" y="0"/>
                    <a:pt x="146386" y="0"/>
                  </a:cubicBezTo>
                  <a:close/>
                </a:path>
              </a:pathLst>
            </a:custGeom>
            <a:solidFill>
              <a:srgbClr val="E3AC9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38" name="Google Shape;538;p55"/>
            <p:cNvSpPr/>
            <p:nvPr/>
          </p:nvSpPr>
          <p:spPr>
            <a:xfrm>
              <a:off x="2183290" y="4201729"/>
              <a:ext cx="195744" cy="133037"/>
            </a:xfrm>
            <a:custGeom>
              <a:rect b="b" l="l" r="r" t="t"/>
              <a:pathLst>
                <a:path extrusionOk="0" h="1231297" w="1811666">
                  <a:moveTo>
                    <a:pt x="581982" y="0"/>
                  </a:moveTo>
                  <a:cubicBezTo>
                    <a:pt x="242295" y="132987"/>
                    <a:pt x="0" y="465059"/>
                    <a:pt x="0" y="851029"/>
                  </a:cubicBezTo>
                  <a:lnTo>
                    <a:pt x="0" y="1232934"/>
                  </a:lnTo>
                  <a:lnTo>
                    <a:pt x="1822504" y="1232934"/>
                  </a:lnTo>
                  <a:lnTo>
                    <a:pt x="1822504" y="851029"/>
                  </a:lnTo>
                  <a:cubicBezTo>
                    <a:pt x="1822504" y="468827"/>
                    <a:pt x="1584961" y="139483"/>
                    <a:pt x="1250469" y="3967"/>
                  </a:cubicBezTo>
                </a:path>
              </a:pathLst>
            </a:custGeom>
            <a:solidFill>
              <a:srgbClr val="2F379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39" name="Google Shape;539;p55"/>
            <p:cNvSpPr/>
            <p:nvPr/>
          </p:nvSpPr>
          <p:spPr>
            <a:xfrm>
              <a:off x="2265945" y="4194876"/>
              <a:ext cx="113614" cy="139895"/>
            </a:xfrm>
            <a:custGeom>
              <a:rect b="b" l="l" r="r" t="t"/>
              <a:pathLst>
                <a:path extrusionOk="0" h="1294766" w="1051526">
                  <a:moveTo>
                    <a:pt x="146436" y="2"/>
                  </a:moveTo>
                  <a:cubicBezTo>
                    <a:pt x="96601" y="-97"/>
                    <a:pt x="47756" y="4018"/>
                    <a:pt x="0" y="11704"/>
                  </a:cubicBezTo>
                  <a:cubicBezTo>
                    <a:pt x="431686" y="83453"/>
                    <a:pt x="763158" y="461937"/>
                    <a:pt x="762070" y="913806"/>
                  </a:cubicBezTo>
                  <a:lnTo>
                    <a:pt x="761179" y="1295413"/>
                  </a:lnTo>
                  <a:lnTo>
                    <a:pt x="1053902" y="1296107"/>
                  </a:lnTo>
                  <a:lnTo>
                    <a:pt x="1054842" y="914500"/>
                  </a:lnTo>
                  <a:cubicBezTo>
                    <a:pt x="1056030" y="412699"/>
                    <a:pt x="647207" y="1192"/>
                    <a:pt x="146436" y="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40" name="Google Shape;540;p55"/>
            <p:cNvSpPr/>
            <p:nvPr/>
          </p:nvSpPr>
          <p:spPr>
            <a:xfrm>
              <a:off x="2224216" y="4080505"/>
              <a:ext cx="113614" cy="135780"/>
            </a:xfrm>
            <a:custGeom>
              <a:rect b="b" l="l" r="r" t="t"/>
              <a:pathLst>
                <a:path extrusionOk="0" h="1256684" w="1051526">
                  <a:moveTo>
                    <a:pt x="1063602" y="629037"/>
                  </a:moveTo>
                  <a:cubicBezTo>
                    <a:pt x="1063602" y="281643"/>
                    <a:pt x="825514" y="0"/>
                    <a:pt x="531801" y="0"/>
                  </a:cubicBezTo>
                  <a:cubicBezTo>
                    <a:pt x="238088" y="0"/>
                    <a:pt x="0" y="281643"/>
                    <a:pt x="0" y="629037"/>
                  </a:cubicBezTo>
                  <a:cubicBezTo>
                    <a:pt x="0" y="976479"/>
                    <a:pt x="238088" y="1258123"/>
                    <a:pt x="531801" y="1258123"/>
                  </a:cubicBezTo>
                  <a:cubicBezTo>
                    <a:pt x="825514" y="1258123"/>
                    <a:pt x="1063602" y="976479"/>
                    <a:pt x="1063602" y="629037"/>
                  </a:cubicBezTo>
                  <a:close/>
                </a:path>
              </a:pathLst>
            </a:custGeom>
            <a:solidFill>
              <a:srgbClr val="F0BCA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41" name="Google Shape;541;p55"/>
            <p:cNvSpPr/>
            <p:nvPr/>
          </p:nvSpPr>
          <p:spPr>
            <a:xfrm>
              <a:off x="2265859" y="4080499"/>
              <a:ext cx="72549" cy="135780"/>
            </a:xfrm>
            <a:custGeom>
              <a:rect b="b" l="l" r="r" t="t"/>
              <a:pathLst>
                <a:path extrusionOk="0" h="1256684" w="671456">
                  <a:moveTo>
                    <a:pt x="146386" y="0"/>
                  </a:moveTo>
                  <a:cubicBezTo>
                    <a:pt x="95562" y="0"/>
                    <a:pt x="46519" y="8628"/>
                    <a:pt x="0" y="24346"/>
                  </a:cubicBezTo>
                  <a:cubicBezTo>
                    <a:pt x="222499" y="99567"/>
                    <a:pt x="385415" y="341741"/>
                    <a:pt x="385415" y="629086"/>
                  </a:cubicBezTo>
                  <a:cubicBezTo>
                    <a:pt x="385415" y="916432"/>
                    <a:pt x="222499" y="1158606"/>
                    <a:pt x="0" y="1233826"/>
                  </a:cubicBezTo>
                  <a:cubicBezTo>
                    <a:pt x="46519" y="1249545"/>
                    <a:pt x="95562" y="1258172"/>
                    <a:pt x="146386" y="1258172"/>
                  </a:cubicBezTo>
                  <a:cubicBezTo>
                    <a:pt x="440099" y="1258172"/>
                    <a:pt x="678187" y="976529"/>
                    <a:pt x="678187" y="629086"/>
                  </a:cubicBezTo>
                  <a:cubicBezTo>
                    <a:pt x="678187" y="281643"/>
                    <a:pt x="440099" y="0"/>
                    <a:pt x="146386" y="0"/>
                  </a:cubicBezTo>
                  <a:close/>
                </a:path>
              </a:pathLst>
            </a:custGeom>
            <a:solidFill>
              <a:srgbClr val="E3AC9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42" name="Google Shape;542;p55"/>
            <p:cNvSpPr/>
            <p:nvPr/>
          </p:nvSpPr>
          <p:spPr>
            <a:xfrm>
              <a:off x="2656165" y="4070159"/>
              <a:ext cx="216277" cy="274304"/>
            </a:xfrm>
            <a:custGeom>
              <a:rect b="b" l="l" r="r" t="t"/>
              <a:pathLst>
                <a:path extrusionOk="0" h="2538757" w="2001701">
                  <a:moveTo>
                    <a:pt x="1490933" y="1184241"/>
                  </a:moveTo>
                  <a:cubicBezTo>
                    <a:pt x="1579913" y="1059088"/>
                    <a:pt x="1633459" y="899028"/>
                    <a:pt x="1633459" y="724786"/>
                  </a:cubicBezTo>
                  <a:cubicBezTo>
                    <a:pt x="1633459" y="325130"/>
                    <a:pt x="1352019" y="0"/>
                    <a:pt x="1006096" y="0"/>
                  </a:cubicBezTo>
                  <a:cubicBezTo>
                    <a:pt x="660173" y="0"/>
                    <a:pt x="378734" y="325130"/>
                    <a:pt x="378734" y="724786"/>
                  </a:cubicBezTo>
                  <a:cubicBezTo>
                    <a:pt x="378734" y="899028"/>
                    <a:pt x="432280" y="1059088"/>
                    <a:pt x="521260" y="1184192"/>
                  </a:cubicBezTo>
                  <a:cubicBezTo>
                    <a:pt x="201566" y="1360863"/>
                    <a:pt x="0" y="1696753"/>
                    <a:pt x="0" y="2066658"/>
                  </a:cubicBezTo>
                  <a:lnTo>
                    <a:pt x="0" y="2448215"/>
                  </a:lnTo>
                  <a:cubicBezTo>
                    <a:pt x="0" y="2501122"/>
                    <a:pt x="42758" y="2543964"/>
                    <a:pt x="95512" y="2543964"/>
                  </a:cubicBezTo>
                  <a:lnTo>
                    <a:pt x="1916631" y="2543964"/>
                  </a:lnTo>
                  <a:cubicBezTo>
                    <a:pt x="1969435" y="2543964"/>
                    <a:pt x="2012193" y="2501122"/>
                    <a:pt x="2012193" y="2448215"/>
                  </a:cubicBezTo>
                  <a:lnTo>
                    <a:pt x="2012193" y="2066658"/>
                  </a:lnTo>
                  <a:cubicBezTo>
                    <a:pt x="2012193" y="1698092"/>
                    <a:pt x="1810281" y="1361012"/>
                    <a:pt x="1490933" y="1184241"/>
                  </a:cubicBezTo>
                  <a:close/>
                  <a:moveTo>
                    <a:pt x="1006096" y="191448"/>
                  </a:moveTo>
                  <a:cubicBezTo>
                    <a:pt x="1246659" y="191448"/>
                    <a:pt x="1442385" y="430696"/>
                    <a:pt x="1442385" y="724786"/>
                  </a:cubicBezTo>
                  <a:cubicBezTo>
                    <a:pt x="1442385" y="1018875"/>
                    <a:pt x="1246659" y="1258123"/>
                    <a:pt x="1006096" y="1258123"/>
                  </a:cubicBezTo>
                  <a:cubicBezTo>
                    <a:pt x="765534" y="1258123"/>
                    <a:pt x="569808" y="1018875"/>
                    <a:pt x="569808" y="724786"/>
                  </a:cubicBezTo>
                  <a:cubicBezTo>
                    <a:pt x="569808" y="430696"/>
                    <a:pt x="765534" y="191448"/>
                    <a:pt x="1006096" y="191448"/>
                  </a:cubicBezTo>
                  <a:close/>
                  <a:moveTo>
                    <a:pt x="1821118" y="2352516"/>
                  </a:moveTo>
                  <a:lnTo>
                    <a:pt x="191074" y="2352516"/>
                  </a:lnTo>
                  <a:lnTo>
                    <a:pt x="191074" y="2066658"/>
                  </a:lnTo>
                  <a:cubicBezTo>
                    <a:pt x="191074" y="1749908"/>
                    <a:pt x="373686" y="1463703"/>
                    <a:pt x="659134" y="1328286"/>
                  </a:cubicBezTo>
                  <a:cubicBezTo>
                    <a:pt x="758606" y="1404845"/>
                    <a:pt x="877872" y="1449621"/>
                    <a:pt x="1006096" y="1449621"/>
                  </a:cubicBezTo>
                  <a:cubicBezTo>
                    <a:pt x="1134271" y="1449621"/>
                    <a:pt x="1253538" y="1404845"/>
                    <a:pt x="1353009" y="1328335"/>
                  </a:cubicBezTo>
                  <a:cubicBezTo>
                    <a:pt x="1638111" y="1463752"/>
                    <a:pt x="1821118" y="1750999"/>
                    <a:pt x="1821118" y="20666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43" name="Google Shape;543;p55"/>
            <p:cNvSpPr/>
            <p:nvPr/>
          </p:nvSpPr>
          <p:spPr>
            <a:xfrm>
              <a:off x="2414565" y="4070159"/>
              <a:ext cx="216277" cy="274304"/>
            </a:xfrm>
            <a:custGeom>
              <a:rect b="b" l="l" r="r" t="t"/>
              <a:pathLst>
                <a:path extrusionOk="0" h="2538757" w="2001701">
                  <a:moveTo>
                    <a:pt x="1491032" y="1184092"/>
                  </a:moveTo>
                  <a:cubicBezTo>
                    <a:pt x="1579962" y="1058940"/>
                    <a:pt x="1633459" y="898978"/>
                    <a:pt x="1633459" y="724786"/>
                  </a:cubicBezTo>
                  <a:cubicBezTo>
                    <a:pt x="1633459" y="325130"/>
                    <a:pt x="1352019" y="0"/>
                    <a:pt x="1006096" y="0"/>
                  </a:cubicBezTo>
                  <a:cubicBezTo>
                    <a:pt x="660173" y="0"/>
                    <a:pt x="378783" y="325130"/>
                    <a:pt x="378783" y="724786"/>
                  </a:cubicBezTo>
                  <a:cubicBezTo>
                    <a:pt x="378783" y="898928"/>
                    <a:pt x="432230" y="1058890"/>
                    <a:pt x="521111" y="1183993"/>
                  </a:cubicBezTo>
                  <a:cubicBezTo>
                    <a:pt x="210771" y="1355806"/>
                    <a:pt x="0" y="1686935"/>
                    <a:pt x="0" y="2066658"/>
                  </a:cubicBezTo>
                  <a:lnTo>
                    <a:pt x="0" y="2448215"/>
                  </a:lnTo>
                  <a:cubicBezTo>
                    <a:pt x="0" y="2501122"/>
                    <a:pt x="42758" y="2543964"/>
                    <a:pt x="95562" y="2543964"/>
                  </a:cubicBezTo>
                  <a:lnTo>
                    <a:pt x="1916680" y="2543964"/>
                  </a:lnTo>
                  <a:cubicBezTo>
                    <a:pt x="1969435" y="2543964"/>
                    <a:pt x="2012193" y="2501122"/>
                    <a:pt x="2012193" y="2448215"/>
                  </a:cubicBezTo>
                  <a:lnTo>
                    <a:pt x="2012193" y="2066658"/>
                  </a:lnTo>
                  <a:cubicBezTo>
                    <a:pt x="2012193" y="1686935"/>
                    <a:pt x="1801422" y="1355855"/>
                    <a:pt x="1491032" y="1184092"/>
                  </a:cubicBezTo>
                  <a:close/>
                  <a:moveTo>
                    <a:pt x="1006096" y="191448"/>
                  </a:moveTo>
                  <a:cubicBezTo>
                    <a:pt x="1246659" y="191448"/>
                    <a:pt x="1442385" y="430696"/>
                    <a:pt x="1442385" y="724786"/>
                  </a:cubicBezTo>
                  <a:cubicBezTo>
                    <a:pt x="1442385" y="1018875"/>
                    <a:pt x="1246659" y="1258123"/>
                    <a:pt x="1006096" y="1258123"/>
                  </a:cubicBezTo>
                  <a:cubicBezTo>
                    <a:pt x="765534" y="1258123"/>
                    <a:pt x="569857" y="1018875"/>
                    <a:pt x="569857" y="724786"/>
                  </a:cubicBezTo>
                  <a:cubicBezTo>
                    <a:pt x="569857" y="430696"/>
                    <a:pt x="765583" y="191448"/>
                    <a:pt x="1006096" y="191448"/>
                  </a:cubicBezTo>
                  <a:close/>
                  <a:moveTo>
                    <a:pt x="1821118" y="2352516"/>
                  </a:moveTo>
                  <a:lnTo>
                    <a:pt x="191074" y="2352516"/>
                  </a:lnTo>
                  <a:lnTo>
                    <a:pt x="191074" y="2066658"/>
                  </a:lnTo>
                  <a:cubicBezTo>
                    <a:pt x="191074" y="1740735"/>
                    <a:pt x="382792" y="1459042"/>
                    <a:pt x="659035" y="1328187"/>
                  </a:cubicBezTo>
                  <a:cubicBezTo>
                    <a:pt x="758507" y="1404796"/>
                    <a:pt x="877872" y="1449621"/>
                    <a:pt x="1006096" y="1449621"/>
                  </a:cubicBezTo>
                  <a:cubicBezTo>
                    <a:pt x="1134370" y="1449621"/>
                    <a:pt x="1253686" y="1404845"/>
                    <a:pt x="1353108" y="1328236"/>
                  </a:cubicBezTo>
                  <a:cubicBezTo>
                    <a:pt x="1629401" y="1459042"/>
                    <a:pt x="1821118" y="1740685"/>
                    <a:pt x="1821118" y="20666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44" name="Google Shape;544;p55"/>
            <p:cNvSpPr/>
            <p:nvPr/>
          </p:nvSpPr>
          <p:spPr>
            <a:xfrm>
              <a:off x="2172730" y="4070159"/>
              <a:ext cx="216277" cy="274304"/>
            </a:xfrm>
            <a:custGeom>
              <a:rect b="b" l="l" r="r" t="t"/>
              <a:pathLst>
                <a:path extrusionOk="0" h="2538757" w="2001701">
                  <a:moveTo>
                    <a:pt x="1494051" y="1185382"/>
                  </a:moveTo>
                  <a:cubicBezTo>
                    <a:pt x="1545519" y="1112491"/>
                    <a:pt x="1585307" y="1026957"/>
                    <a:pt x="1609754" y="931803"/>
                  </a:cubicBezTo>
                  <a:cubicBezTo>
                    <a:pt x="1622918" y="880582"/>
                    <a:pt x="1592136" y="828418"/>
                    <a:pt x="1541065" y="815229"/>
                  </a:cubicBezTo>
                  <a:cubicBezTo>
                    <a:pt x="1489943" y="802039"/>
                    <a:pt x="1437832" y="832881"/>
                    <a:pt x="1424718" y="884053"/>
                  </a:cubicBezTo>
                  <a:cubicBezTo>
                    <a:pt x="1368153" y="1104310"/>
                    <a:pt x="1196923" y="1258123"/>
                    <a:pt x="1008323" y="1258123"/>
                  </a:cubicBezTo>
                  <a:cubicBezTo>
                    <a:pt x="767761" y="1258123"/>
                    <a:pt x="572035" y="1018875"/>
                    <a:pt x="572035" y="724786"/>
                  </a:cubicBezTo>
                  <a:cubicBezTo>
                    <a:pt x="572035" y="430696"/>
                    <a:pt x="767761" y="191448"/>
                    <a:pt x="1008323" y="191448"/>
                  </a:cubicBezTo>
                  <a:cubicBezTo>
                    <a:pt x="1180097" y="191448"/>
                    <a:pt x="1336579" y="315758"/>
                    <a:pt x="1406951" y="508198"/>
                  </a:cubicBezTo>
                  <a:cubicBezTo>
                    <a:pt x="1425114" y="557832"/>
                    <a:pt x="1479996" y="583319"/>
                    <a:pt x="1529534" y="565171"/>
                  </a:cubicBezTo>
                  <a:cubicBezTo>
                    <a:pt x="1579072" y="546973"/>
                    <a:pt x="1604509" y="491983"/>
                    <a:pt x="1586346" y="442349"/>
                  </a:cubicBezTo>
                  <a:cubicBezTo>
                    <a:pt x="1488112" y="173647"/>
                    <a:pt x="1261209" y="0"/>
                    <a:pt x="1008323" y="0"/>
                  </a:cubicBezTo>
                  <a:cubicBezTo>
                    <a:pt x="662401" y="0"/>
                    <a:pt x="380961" y="325130"/>
                    <a:pt x="380961" y="724786"/>
                  </a:cubicBezTo>
                  <a:cubicBezTo>
                    <a:pt x="380961" y="898780"/>
                    <a:pt x="434359" y="1058592"/>
                    <a:pt x="523091" y="1183646"/>
                  </a:cubicBezTo>
                  <a:cubicBezTo>
                    <a:pt x="441732" y="1228719"/>
                    <a:pt x="365916" y="1285246"/>
                    <a:pt x="298068" y="1352930"/>
                  </a:cubicBezTo>
                  <a:cubicBezTo>
                    <a:pt x="107043" y="1543386"/>
                    <a:pt x="1534" y="1795973"/>
                    <a:pt x="891" y="2064278"/>
                  </a:cubicBezTo>
                  <a:lnTo>
                    <a:pt x="0" y="2445835"/>
                  </a:lnTo>
                  <a:cubicBezTo>
                    <a:pt x="-49" y="2471223"/>
                    <a:pt x="9947" y="2495618"/>
                    <a:pt x="27813" y="2513618"/>
                  </a:cubicBezTo>
                  <a:cubicBezTo>
                    <a:pt x="45678" y="2531617"/>
                    <a:pt x="69977" y="2541782"/>
                    <a:pt x="95315" y="2541832"/>
                  </a:cubicBezTo>
                  <a:lnTo>
                    <a:pt x="1916433" y="2546146"/>
                  </a:lnTo>
                  <a:lnTo>
                    <a:pt x="1916631" y="2546146"/>
                  </a:lnTo>
                  <a:cubicBezTo>
                    <a:pt x="1969287" y="2546146"/>
                    <a:pt x="2012044" y="2503403"/>
                    <a:pt x="2012193" y="2450645"/>
                  </a:cubicBezTo>
                  <a:lnTo>
                    <a:pt x="2013084" y="2069038"/>
                  </a:lnTo>
                  <a:cubicBezTo>
                    <a:pt x="2013727" y="1800782"/>
                    <a:pt x="1909406" y="1547650"/>
                    <a:pt x="1719321" y="1356301"/>
                  </a:cubicBezTo>
                  <a:cubicBezTo>
                    <a:pt x="1651473" y="1287973"/>
                    <a:pt x="1575558" y="1230901"/>
                    <a:pt x="1494051" y="1185382"/>
                  </a:cubicBezTo>
                  <a:close/>
                  <a:moveTo>
                    <a:pt x="1821317" y="2354450"/>
                  </a:moveTo>
                  <a:lnTo>
                    <a:pt x="191322" y="2350582"/>
                  </a:lnTo>
                  <a:lnTo>
                    <a:pt x="191965" y="2064724"/>
                  </a:lnTo>
                  <a:cubicBezTo>
                    <a:pt x="192510" y="1847591"/>
                    <a:pt x="278025" y="1643002"/>
                    <a:pt x="432825" y="1488644"/>
                  </a:cubicBezTo>
                  <a:cubicBezTo>
                    <a:pt x="500376" y="1421307"/>
                    <a:pt x="577429" y="1367359"/>
                    <a:pt x="660767" y="1327889"/>
                  </a:cubicBezTo>
                  <a:cubicBezTo>
                    <a:pt x="760338" y="1404696"/>
                    <a:pt x="879852" y="1449621"/>
                    <a:pt x="1008323" y="1449621"/>
                  </a:cubicBezTo>
                  <a:cubicBezTo>
                    <a:pt x="1136300" y="1449621"/>
                    <a:pt x="1256161" y="1406085"/>
                    <a:pt x="1356275" y="1329426"/>
                  </a:cubicBezTo>
                  <a:cubicBezTo>
                    <a:pt x="1439614" y="1369293"/>
                    <a:pt x="1516568" y="1423588"/>
                    <a:pt x="1583872" y="1491371"/>
                  </a:cubicBezTo>
                  <a:cubicBezTo>
                    <a:pt x="1737929" y="1646473"/>
                    <a:pt x="1822504" y="1851458"/>
                    <a:pt x="1822009" y="20685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45" name="Google Shape;545;p55"/>
            <p:cNvSpPr/>
            <p:nvPr/>
          </p:nvSpPr>
          <p:spPr>
            <a:xfrm>
              <a:off x="2258566" y="3643837"/>
              <a:ext cx="531110" cy="441629"/>
            </a:xfrm>
            <a:custGeom>
              <a:rect b="b" l="l" r="r" t="t"/>
              <a:pathLst>
                <a:path extrusionOk="0" h="4087399" w="4915569">
                  <a:moveTo>
                    <a:pt x="4921063" y="2997816"/>
                  </a:moveTo>
                  <a:cubicBezTo>
                    <a:pt x="4921063" y="2913918"/>
                    <a:pt x="4872812" y="2841475"/>
                    <a:pt x="4802737" y="2806319"/>
                  </a:cubicBezTo>
                  <a:lnTo>
                    <a:pt x="4802737" y="2111383"/>
                  </a:lnTo>
                  <a:cubicBezTo>
                    <a:pt x="4802737" y="2058526"/>
                    <a:pt x="4759979" y="2015635"/>
                    <a:pt x="4707175" y="2015635"/>
                  </a:cubicBezTo>
                  <a:lnTo>
                    <a:pt x="4527681" y="2015635"/>
                  </a:lnTo>
                  <a:cubicBezTo>
                    <a:pt x="4528621" y="1997734"/>
                    <a:pt x="4529116" y="1979735"/>
                    <a:pt x="4529116" y="1961587"/>
                  </a:cubicBezTo>
                  <a:cubicBezTo>
                    <a:pt x="4529116" y="1595748"/>
                    <a:pt x="4326858" y="1255892"/>
                    <a:pt x="4008599" y="1078426"/>
                  </a:cubicBezTo>
                  <a:cubicBezTo>
                    <a:pt x="4008945" y="1068014"/>
                    <a:pt x="4009093" y="1057650"/>
                    <a:pt x="4009093" y="1047337"/>
                  </a:cubicBezTo>
                  <a:cubicBezTo>
                    <a:pt x="4009093" y="469819"/>
                    <a:pt x="3540143" y="0"/>
                    <a:pt x="2963753" y="0"/>
                  </a:cubicBezTo>
                  <a:cubicBezTo>
                    <a:pt x="2726160" y="0"/>
                    <a:pt x="2493516" y="82063"/>
                    <a:pt x="2308776" y="231067"/>
                  </a:cubicBezTo>
                  <a:cubicBezTo>
                    <a:pt x="2155560" y="354633"/>
                    <a:pt x="2039857" y="519999"/>
                    <a:pt x="1975868" y="704555"/>
                  </a:cubicBezTo>
                  <a:cubicBezTo>
                    <a:pt x="1942167" y="696175"/>
                    <a:pt x="1907475" y="691911"/>
                    <a:pt x="1872537" y="691911"/>
                  </a:cubicBezTo>
                  <a:cubicBezTo>
                    <a:pt x="1697546" y="691911"/>
                    <a:pt x="1544727" y="795543"/>
                    <a:pt x="1478165" y="951637"/>
                  </a:cubicBezTo>
                  <a:lnTo>
                    <a:pt x="1467772" y="951637"/>
                  </a:lnTo>
                  <a:cubicBezTo>
                    <a:pt x="911970" y="951637"/>
                    <a:pt x="459795" y="1404696"/>
                    <a:pt x="459795" y="1961587"/>
                  </a:cubicBezTo>
                  <a:cubicBezTo>
                    <a:pt x="459795" y="1979685"/>
                    <a:pt x="460389" y="1997685"/>
                    <a:pt x="461330" y="2015635"/>
                  </a:cubicBezTo>
                  <a:lnTo>
                    <a:pt x="213888" y="2015635"/>
                  </a:lnTo>
                  <a:cubicBezTo>
                    <a:pt x="161134" y="2015635"/>
                    <a:pt x="118326" y="2058526"/>
                    <a:pt x="118326" y="2111383"/>
                  </a:cubicBezTo>
                  <a:lnTo>
                    <a:pt x="118326" y="2666390"/>
                  </a:lnTo>
                  <a:cubicBezTo>
                    <a:pt x="48251" y="2701595"/>
                    <a:pt x="0" y="2774039"/>
                    <a:pt x="0" y="2857887"/>
                  </a:cubicBezTo>
                  <a:cubicBezTo>
                    <a:pt x="0" y="2941785"/>
                    <a:pt x="48251" y="3014229"/>
                    <a:pt x="118326" y="3049385"/>
                  </a:cubicBezTo>
                  <a:lnTo>
                    <a:pt x="118326" y="4014212"/>
                  </a:lnTo>
                  <a:cubicBezTo>
                    <a:pt x="118326" y="4021055"/>
                    <a:pt x="119069" y="4027749"/>
                    <a:pt x="120454" y="4034145"/>
                  </a:cubicBezTo>
                  <a:cubicBezTo>
                    <a:pt x="181523" y="4040095"/>
                    <a:pt x="242740" y="4043170"/>
                    <a:pt x="304254" y="4045004"/>
                  </a:cubicBezTo>
                  <a:cubicBezTo>
                    <a:pt x="307570" y="4035335"/>
                    <a:pt x="309401" y="4025021"/>
                    <a:pt x="309401" y="4014212"/>
                  </a:cubicBezTo>
                  <a:lnTo>
                    <a:pt x="309401" y="3049434"/>
                  </a:lnTo>
                  <a:cubicBezTo>
                    <a:pt x="379476" y="3014229"/>
                    <a:pt x="427727" y="2941835"/>
                    <a:pt x="427727" y="2857937"/>
                  </a:cubicBezTo>
                  <a:cubicBezTo>
                    <a:pt x="427727" y="2774039"/>
                    <a:pt x="379476" y="2701595"/>
                    <a:pt x="309401" y="2666439"/>
                  </a:cubicBezTo>
                  <a:lnTo>
                    <a:pt x="309401" y="2207132"/>
                  </a:lnTo>
                  <a:lnTo>
                    <a:pt x="490132" y="2207132"/>
                  </a:lnTo>
                  <a:cubicBezTo>
                    <a:pt x="532642" y="2376713"/>
                    <a:pt x="619049" y="2533402"/>
                    <a:pt x="743660" y="2662621"/>
                  </a:cubicBezTo>
                  <a:cubicBezTo>
                    <a:pt x="926272" y="2851838"/>
                    <a:pt x="1170249" y="2961322"/>
                    <a:pt x="1430755" y="2970892"/>
                  </a:cubicBezTo>
                  <a:cubicBezTo>
                    <a:pt x="1483609" y="2972875"/>
                    <a:pt x="1527802" y="2931571"/>
                    <a:pt x="1529732" y="2878763"/>
                  </a:cubicBezTo>
                  <a:cubicBezTo>
                    <a:pt x="1531662" y="2825905"/>
                    <a:pt x="1490487" y="2781526"/>
                    <a:pt x="1437733" y="2779592"/>
                  </a:cubicBezTo>
                  <a:cubicBezTo>
                    <a:pt x="1226863" y="2771857"/>
                    <a:pt x="1029158" y="2683050"/>
                    <a:pt x="881039" y="2529584"/>
                  </a:cubicBezTo>
                  <a:cubicBezTo>
                    <a:pt x="732624" y="2375722"/>
                    <a:pt x="650870" y="2174009"/>
                    <a:pt x="650870" y="1961636"/>
                  </a:cubicBezTo>
                  <a:cubicBezTo>
                    <a:pt x="650870" y="1510313"/>
                    <a:pt x="1017330" y="1143135"/>
                    <a:pt x="1467822" y="1143135"/>
                  </a:cubicBezTo>
                  <a:lnTo>
                    <a:pt x="1547201" y="1143135"/>
                  </a:lnTo>
                  <a:cubicBezTo>
                    <a:pt x="1591740" y="1143135"/>
                    <a:pt x="1630391" y="1112244"/>
                    <a:pt x="1640338" y="1068708"/>
                  </a:cubicBezTo>
                  <a:cubicBezTo>
                    <a:pt x="1665230" y="959621"/>
                    <a:pt x="1760693" y="883408"/>
                    <a:pt x="1872586" y="883408"/>
                  </a:cubicBezTo>
                  <a:cubicBezTo>
                    <a:pt x="1914107" y="883408"/>
                    <a:pt x="1954984" y="894317"/>
                    <a:pt x="1990913" y="914944"/>
                  </a:cubicBezTo>
                  <a:cubicBezTo>
                    <a:pt x="2017092" y="930018"/>
                    <a:pt x="2048913" y="931803"/>
                    <a:pt x="2076626" y="919705"/>
                  </a:cubicBezTo>
                  <a:cubicBezTo>
                    <a:pt x="2104389" y="907556"/>
                    <a:pt x="2124729" y="883061"/>
                    <a:pt x="2131558" y="853508"/>
                  </a:cubicBezTo>
                  <a:cubicBezTo>
                    <a:pt x="2174316" y="668308"/>
                    <a:pt x="2279825" y="500215"/>
                    <a:pt x="2428587" y="380219"/>
                  </a:cubicBezTo>
                  <a:cubicBezTo>
                    <a:pt x="2581704" y="256752"/>
                    <a:pt x="2766790" y="191448"/>
                    <a:pt x="2963802" y="191448"/>
                  </a:cubicBezTo>
                  <a:cubicBezTo>
                    <a:pt x="3434832" y="191448"/>
                    <a:pt x="3818019" y="575435"/>
                    <a:pt x="3818019" y="1047386"/>
                  </a:cubicBezTo>
                  <a:cubicBezTo>
                    <a:pt x="3818019" y="1073220"/>
                    <a:pt x="3816782" y="1099748"/>
                    <a:pt x="3814407" y="1126227"/>
                  </a:cubicBezTo>
                  <a:cubicBezTo>
                    <a:pt x="3810744" y="1166192"/>
                    <a:pt x="3832420" y="1204224"/>
                    <a:pt x="3868596" y="1221430"/>
                  </a:cubicBezTo>
                  <a:cubicBezTo>
                    <a:pt x="4153797" y="1356946"/>
                    <a:pt x="4338091" y="1647515"/>
                    <a:pt x="4338091" y="1961636"/>
                  </a:cubicBezTo>
                  <a:cubicBezTo>
                    <a:pt x="4338091" y="2412960"/>
                    <a:pt x="3971631" y="2780138"/>
                    <a:pt x="3521189" y="2780138"/>
                  </a:cubicBezTo>
                  <a:lnTo>
                    <a:pt x="1843190" y="2780138"/>
                  </a:lnTo>
                  <a:cubicBezTo>
                    <a:pt x="1790436" y="2780138"/>
                    <a:pt x="1747678" y="2822979"/>
                    <a:pt x="1747678" y="2875887"/>
                  </a:cubicBezTo>
                  <a:cubicBezTo>
                    <a:pt x="1747678" y="2928744"/>
                    <a:pt x="1790436" y="2971586"/>
                    <a:pt x="1843190" y="2971586"/>
                  </a:cubicBezTo>
                  <a:lnTo>
                    <a:pt x="2364995" y="2971586"/>
                  </a:lnTo>
                  <a:lnTo>
                    <a:pt x="2364995" y="3267014"/>
                  </a:lnTo>
                  <a:cubicBezTo>
                    <a:pt x="2285813" y="3298451"/>
                    <a:pt x="2229694" y="3375655"/>
                    <a:pt x="2229694" y="3466197"/>
                  </a:cubicBezTo>
                  <a:cubicBezTo>
                    <a:pt x="2229694" y="3556690"/>
                    <a:pt x="2285813" y="3633944"/>
                    <a:pt x="2364995" y="3665331"/>
                  </a:cubicBezTo>
                  <a:lnTo>
                    <a:pt x="2364995" y="3952230"/>
                  </a:lnTo>
                  <a:cubicBezTo>
                    <a:pt x="2364995" y="4005088"/>
                    <a:pt x="2407802" y="4047930"/>
                    <a:pt x="2460556" y="4047930"/>
                  </a:cubicBezTo>
                  <a:cubicBezTo>
                    <a:pt x="2513311" y="4047930"/>
                    <a:pt x="2556069" y="4005088"/>
                    <a:pt x="2556069" y="3952230"/>
                  </a:cubicBezTo>
                  <a:lnTo>
                    <a:pt x="2556069" y="3648175"/>
                  </a:lnTo>
                  <a:cubicBezTo>
                    <a:pt x="2616840" y="3610391"/>
                    <a:pt x="2657421" y="3543104"/>
                    <a:pt x="2657421" y="3466197"/>
                  </a:cubicBezTo>
                  <a:cubicBezTo>
                    <a:pt x="2657421" y="3389241"/>
                    <a:pt x="2616840" y="3322004"/>
                    <a:pt x="2556069" y="3284220"/>
                  </a:cubicBezTo>
                  <a:lnTo>
                    <a:pt x="2556069" y="2971586"/>
                  </a:lnTo>
                  <a:lnTo>
                    <a:pt x="3521189" y="2971586"/>
                  </a:lnTo>
                  <a:cubicBezTo>
                    <a:pt x="3992465" y="2971586"/>
                    <a:pt x="4389114" y="2645762"/>
                    <a:pt x="4498879" y="2207132"/>
                  </a:cubicBezTo>
                  <a:lnTo>
                    <a:pt x="4611663" y="2207132"/>
                  </a:lnTo>
                  <a:lnTo>
                    <a:pt x="4611663" y="2806319"/>
                  </a:lnTo>
                  <a:cubicBezTo>
                    <a:pt x="4541587" y="2841524"/>
                    <a:pt x="4493336" y="2913918"/>
                    <a:pt x="4493336" y="2997816"/>
                  </a:cubicBezTo>
                  <a:cubicBezTo>
                    <a:pt x="4493336" y="3081714"/>
                    <a:pt x="4541587" y="3154158"/>
                    <a:pt x="4611663" y="3189314"/>
                  </a:cubicBezTo>
                  <a:lnTo>
                    <a:pt x="4611663" y="4001518"/>
                  </a:lnTo>
                  <a:cubicBezTo>
                    <a:pt x="4611663" y="4054376"/>
                    <a:pt x="4654420" y="4097217"/>
                    <a:pt x="4707224" y="4097217"/>
                  </a:cubicBezTo>
                  <a:cubicBezTo>
                    <a:pt x="4759979" y="4097217"/>
                    <a:pt x="4802737" y="4054376"/>
                    <a:pt x="4802737" y="4001518"/>
                  </a:cubicBezTo>
                  <a:lnTo>
                    <a:pt x="4802737" y="3189314"/>
                  </a:lnTo>
                  <a:cubicBezTo>
                    <a:pt x="4872812" y="3154158"/>
                    <a:pt x="4921063" y="3081714"/>
                    <a:pt x="4921063" y="2997816"/>
                  </a:cubicBezTo>
                  <a:close/>
                </a:path>
              </a:pathLst>
            </a:custGeom>
            <a:solidFill>
              <a:srgbClr val="18191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grpSp>
        <p:nvGrpSpPr>
          <p:cNvPr id="546" name="Google Shape;546;p55"/>
          <p:cNvGrpSpPr/>
          <p:nvPr/>
        </p:nvGrpSpPr>
        <p:grpSpPr>
          <a:xfrm>
            <a:off x="4297801" y="3229931"/>
            <a:ext cx="537646" cy="549474"/>
            <a:chOff x="5730401" y="3661119"/>
            <a:chExt cx="716861" cy="732632"/>
          </a:xfrm>
        </p:grpSpPr>
        <p:sp>
          <p:nvSpPr>
            <p:cNvPr id="547" name="Google Shape;547;p55"/>
            <p:cNvSpPr/>
            <p:nvPr/>
          </p:nvSpPr>
          <p:spPr>
            <a:xfrm>
              <a:off x="6371067" y="3966358"/>
              <a:ext cx="65951" cy="120197"/>
            </a:xfrm>
            <a:custGeom>
              <a:rect b="b" l="l" r="r" t="t"/>
              <a:pathLst>
                <a:path extrusionOk="0" h="1064195" w="583914">
                  <a:moveTo>
                    <a:pt x="152078" y="0"/>
                  </a:moveTo>
                  <a:cubicBezTo>
                    <a:pt x="98526" y="0"/>
                    <a:pt x="47304" y="9749"/>
                    <a:pt x="0" y="27515"/>
                  </a:cubicBezTo>
                  <a:cubicBezTo>
                    <a:pt x="163829" y="88980"/>
                    <a:pt x="280453" y="246748"/>
                    <a:pt x="280453" y="431736"/>
                  </a:cubicBezTo>
                  <a:cubicBezTo>
                    <a:pt x="280453" y="574905"/>
                    <a:pt x="124607" y="815666"/>
                    <a:pt x="0" y="985311"/>
                  </a:cubicBezTo>
                  <a:cubicBezTo>
                    <a:pt x="2529" y="988775"/>
                    <a:pt x="5058" y="992240"/>
                    <a:pt x="7587" y="995654"/>
                  </a:cubicBezTo>
                  <a:cubicBezTo>
                    <a:pt x="79386" y="1092750"/>
                    <a:pt x="224769" y="1092750"/>
                    <a:pt x="296618" y="995654"/>
                  </a:cubicBezTo>
                  <a:cubicBezTo>
                    <a:pt x="422366" y="825563"/>
                    <a:pt x="584658" y="577775"/>
                    <a:pt x="584658" y="431736"/>
                  </a:cubicBezTo>
                  <a:cubicBezTo>
                    <a:pt x="584658" y="193301"/>
                    <a:pt x="390979" y="0"/>
                    <a:pt x="152078" y="0"/>
                  </a:cubicBezTo>
                  <a:close/>
                </a:path>
              </a:pathLst>
            </a:custGeom>
            <a:solidFill>
              <a:srgbClr val="E24A2A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48" name="Google Shape;548;p55"/>
            <p:cNvSpPr/>
            <p:nvPr/>
          </p:nvSpPr>
          <p:spPr>
            <a:xfrm>
              <a:off x="5893711" y="3835954"/>
              <a:ext cx="392840" cy="392073"/>
            </a:xfrm>
            <a:custGeom>
              <a:rect b="b" l="l" r="r" t="t"/>
              <a:pathLst>
                <a:path extrusionOk="0" h="3471304" w="3478097">
                  <a:moveTo>
                    <a:pt x="3485585" y="1739413"/>
                  </a:moveTo>
                  <a:cubicBezTo>
                    <a:pt x="3485585" y="2700030"/>
                    <a:pt x="2705314" y="3478777"/>
                    <a:pt x="1742768" y="3478777"/>
                  </a:cubicBezTo>
                  <a:cubicBezTo>
                    <a:pt x="780271" y="3478777"/>
                    <a:pt x="0" y="2700030"/>
                    <a:pt x="0" y="1739413"/>
                  </a:cubicBezTo>
                  <a:cubicBezTo>
                    <a:pt x="0" y="778747"/>
                    <a:pt x="780271" y="0"/>
                    <a:pt x="1742768" y="0"/>
                  </a:cubicBezTo>
                  <a:cubicBezTo>
                    <a:pt x="2705314" y="0"/>
                    <a:pt x="3485585" y="778747"/>
                    <a:pt x="3485585" y="1739413"/>
                  </a:cubicBezTo>
                  <a:close/>
                </a:path>
              </a:pathLst>
            </a:custGeom>
            <a:solidFill>
              <a:srgbClr val="2F379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49" name="Google Shape;549;p55"/>
            <p:cNvSpPr/>
            <p:nvPr/>
          </p:nvSpPr>
          <p:spPr>
            <a:xfrm>
              <a:off x="6074085" y="3835954"/>
              <a:ext cx="212191" cy="392073"/>
            </a:xfrm>
            <a:custGeom>
              <a:rect b="b" l="l" r="r" t="t"/>
              <a:pathLst>
                <a:path extrusionOk="0" h="3471304" w="1878680">
                  <a:moveTo>
                    <a:pt x="145780" y="0"/>
                  </a:moveTo>
                  <a:cubicBezTo>
                    <a:pt x="96691" y="0"/>
                    <a:pt x="48098" y="2128"/>
                    <a:pt x="0" y="6137"/>
                  </a:cubicBezTo>
                  <a:cubicBezTo>
                    <a:pt x="894317" y="80072"/>
                    <a:pt x="1597037" y="827790"/>
                    <a:pt x="1597037" y="1739413"/>
                  </a:cubicBezTo>
                  <a:cubicBezTo>
                    <a:pt x="1597037" y="2651037"/>
                    <a:pt x="894317" y="3398755"/>
                    <a:pt x="0" y="3472690"/>
                  </a:cubicBezTo>
                  <a:cubicBezTo>
                    <a:pt x="48098" y="3476649"/>
                    <a:pt x="96691" y="3478827"/>
                    <a:pt x="145780" y="3478827"/>
                  </a:cubicBezTo>
                  <a:cubicBezTo>
                    <a:pt x="1108326" y="3478827"/>
                    <a:pt x="1888598" y="2700080"/>
                    <a:pt x="1888598" y="1739413"/>
                  </a:cubicBezTo>
                  <a:cubicBezTo>
                    <a:pt x="1888598" y="778797"/>
                    <a:pt x="1108326" y="0"/>
                    <a:pt x="145780" y="0"/>
                  </a:cubicBez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50" name="Google Shape;550;p55"/>
            <p:cNvSpPr/>
            <p:nvPr/>
          </p:nvSpPr>
          <p:spPr>
            <a:xfrm>
              <a:off x="6020466" y="3835954"/>
              <a:ext cx="139071" cy="392073"/>
            </a:xfrm>
            <a:custGeom>
              <a:rect b="b" l="l" r="r" t="t"/>
              <a:pathLst>
                <a:path extrusionOk="0" h="3471304" w="1231297">
                  <a:moveTo>
                    <a:pt x="1241016" y="1739413"/>
                  </a:moveTo>
                  <a:cubicBezTo>
                    <a:pt x="1241016" y="778747"/>
                    <a:pt x="963191" y="0"/>
                    <a:pt x="620508" y="0"/>
                  </a:cubicBezTo>
                  <a:cubicBezTo>
                    <a:pt x="277825" y="0"/>
                    <a:pt x="0" y="778747"/>
                    <a:pt x="0" y="1739413"/>
                  </a:cubicBezTo>
                  <a:cubicBezTo>
                    <a:pt x="0" y="2700030"/>
                    <a:pt x="277825" y="3478777"/>
                    <a:pt x="620508" y="3478777"/>
                  </a:cubicBezTo>
                  <a:cubicBezTo>
                    <a:pt x="963191" y="3478777"/>
                    <a:pt x="1241016" y="2700030"/>
                    <a:pt x="1241016" y="1739413"/>
                  </a:cubicBezTo>
                  <a:close/>
                </a:path>
              </a:pathLst>
            </a:custGeom>
            <a:solidFill>
              <a:srgbClr val="2F379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51" name="Google Shape;551;p55"/>
            <p:cNvSpPr/>
            <p:nvPr/>
          </p:nvSpPr>
          <p:spPr>
            <a:xfrm>
              <a:off x="6073374" y="3835954"/>
              <a:ext cx="86023" cy="392073"/>
            </a:xfrm>
            <a:custGeom>
              <a:rect b="b" l="l" r="r" t="t"/>
              <a:pathLst>
                <a:path extrusionOk="0" h="3471304" w="761627">
                  <a:moveTo>
                    <a:pt x="152078" y="0"/>
                  </a:moveTo>
                  <a:cubicBezTo>
                    <a:pt x="99616" y="0"/>
                    <a:pt x="48643" y="18360"/>
                    <a:pt x="0" y="52754"/>
                  </a:cubicBezTo>
                  <a:cubicBezTo>
                    <a:pt x="269148" y="242888"/>
                    <a:pt x="468381" y="925876"/>
                    <a:pt x="468381" y="1739413"/>
                  </a:cubicBezTo>
                  <a:cubicBezTo>
                    <a:pt x="468381" y="2552901"/>
                    <a:pt x="269148" y="3235938"/>
                    <a:pt x="0" y="3426072"/>
                  </a:cubicBezTo>
                  <a:cubicBezTo>
                    <a:pt x="48643" y="3460467"/>
                    <a:pt x="99616" y="3478777"/>
                    <a:pt x="152078" y="3478777"/>
                  </a:cubicBezTo>
                  <a:cubicBezTo>
                    <a:pt x="494760" y="3478777"/>
                    <a:pt x="772586" y="2700030"/>
                    <a:pt x="772586" y="1739413"/>
                  </a:cubicBezTo>
                  <a:cubicBezTo>
                    <a:pt x="772586" y="778747"/>
                    <a:pt x="494760" y="0"/>
                    <a:pt x="152078" y="0"/>
                  </a:cubicBez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52" name="Google Shape;552;p55"/>
            <p:cNvSpPr/>
            <p:nvPr/>
          </p:nvSpPr>
          <p:spPr>
            <a:xfrm>
              <a:off x="6040258" y="3671834"/>
              <a:ext cx="97493" cy="120197"/>
            </a:xfrm>
            <a:custGeom>
              <a:rect b="b" l="l" r="r" t="t"/>
              <a:pathLst>
                <a:path extrusionOk="0" h="1064195" w="863177">
                  <a:moveTo>
                    <a:pt x="865211" y="431736"/>
                  </a:moveTo>
                  <a:cubicBezTo>
                    <a:pt x="865211" y="577775"/>
                    <a:pt x="702918" y="825563"/>
                    <a:pt x="577121" y="995654"/>
                  </a:cubicBezTo>
                  <a:cubicBezTo>
                    <a:pt x="505322" y="1092750"/>
                    <a:pt x="359889" y="1092750"/>
                    <a:pt x="288089" y="995654"/>
                  </a:cubicBezTo>
                  <a:cubicBezTo>
                    <a:pt x="162292" y="825563"/>
                    <a:pt x="0" y="577775"/>
                    <a:pt x="0" y="431736"/>
                  </a:cubicBezTo>
                  <a:cubicBezTo>
                    <a:pt x="0" y="193301"/>
                    <a:pt x="193679" y="0"/>
                    <a:pt x="432580" y="0"/>
                  </a:cubicBezTo>
                  <a:cubicBezTo>
                    <a:pt x="671482" y="0"/>
                    <a:pt x="865211" y="193301"/>
                    <a:pt x="865211" y="431736"/>
                  </a:cubicBezTo>
                  <a:close/>
                </a:path>
              </a:pathLst>
            </a:custGeom>
            <a:solidFill>
              <a:srgbClr val="2F379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53" name="Google Shape;553;p55"/>
            <p:cNvSpPr/>
            <p:nvPr/>
          </p:nvSpPr>
          <p:spPr>
            <a:xfrm>
              <a:off x="6071940" y="3671834"/>
              <a:ext cx="65951" cy="120197"/>
            </a:xfrm>
            <a:custGeom>
              <a:rect b="b" l="l" r="r" t="t"/>
              <a:pathLst>
                <a:path extrusionOk="0" h="1064195" w="583914">
                  <a:moveTo>
                    <a:pt x="152127" y="0"/>
                  </a:moveTo>
                  <a:cubicBezTo>
                    <a:pt x="98575" y="0"/>
                    <a:pt x="47354" y="9799"/>
                    <a:pt x="0" y="27515"/>
                  </a:cubicBezTo>
                  <a:cubicBezTo>
                    <a:pt x="163879" y="88980"/>
                    <a:pt x="280503" y="246748"/>
                    <a:pt x="280503" y="431736"/>
                  </a:cubicBezTo>
                  <a:cubicBezTo>
                    <a:pt x="280503" y="574905"/>
                    <a:pt x="124607" y="815666"/>
                    <a:pt x="0" y="985311"/>
                  </a:cubicBezTo>
                  <a:cubicBezTo>
                    <a:pt x="2529" y="988775"/>
                    <a:pt x="5107" y="992240"/>
                    <a:pt x="7587" y="995654"/>
                  </a:cubicBezTo>
                  <a:cubicBezTo>
                    <a:pt x="79435" y="1092750"/>
                    <a:pt x="224819" y="1092750"/>
                    <a:pt x="296618" y="995654"/>
                  </a:cubicBezTo>
                  <a:cubicBezTo>
                    <a:pt x="422416" y="825563"/>
                    <a:pt x="584708" y="577775"/>
                    <a:pt x="584708" y="431736"/>
                  </a:cubicBezTo>
                  <a:cubicBezTo>
                    <a:pt x="584708" y="193301"/>
                    <a:pt x="391028" y="0"/>
                    <a:pt x="152127" y="0"/>
                  </a:cubicBezTo>
                  <a:close/>
                </a:path>
              </a:pathLst>
            </a:custGeom>
            <a:solidFill>
              <a:srgbClr val="2F379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54" name="Google Shape;554;p55"/>
            <p:cNvSpPr/>
            <p:nvPr/>
          </p:nvSpPr>
          <p:spPr>
            <a:xfrm>
              <a:off x="6040258" y="4262352"/>
              <a:ext cx="97493" cy="120197"/>
            </a:xfrm>
            <a:custGeom>
              <a:rect b="b" l="l" r="r" t="t"/>
              <a:pathLst>
                <a:path extrusionOk="0" h="1064195" w="863177">
                  <a:moveTo>
                    <a:pt x="865211" y="431736"/>
                  </a:moveTo>
                  <a:cubicBezTo>
                    <a:pt x="865211" y="577825"/>
                    <a:pt x="702918" y="825563"/>
                    <a:pt x="577121" y="995654"/>
                  </a:cubicBezTo>
                  <a:cubicBezTo>
                    <a:pt x="505322" y="1092750"/>
                    <a:pt x="359889" y="1092750"/>
                    <a:pt x="288089" y="995654"/>
                  </a:cubicBezTo>
                  <a:cubicBezTo>
                    <a:pt x="162292" y="825563"/>
                    <a:pt x="0" y="577825"/>
                    <a:pt x="0" y="431736"/>
                  </a:cubicBezTo>
                  <a:cubicBezTo>
                    <a:pt x="0" y="193301"/>
                    <a:pt x="193679" y="0"/>
                    <a:pt x="432580" y="0"/>
                  </a:cubicBezTo>
                  <a:cubicBezTo>
                    <a:pt x="671482" y="0"/>
                    <a:pt x="865211" y="193301"/>
                    <a:pt x="865211" y="431736"/>
                  </a:cubicBezTo>
                  <a:close/>
                </a:path>
              </a:pathLst>
            </a:custGeom>
            <a:solidFill>
              <a:srgbClr val="2F379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55" name="Google Shape;555;p55"/>
            <p:cNvSpPr/>
            <p:nvPr/>
          </p:nvSpPr>
          <p:spPr>
            <a:xfrm>
              <a:off x="6071940" y="4262352"/>
              <a:ext cx="65951" cy="120197"/>
            </a:xfrm>
            <a:custGeom>
              <a:rect b="b" l="l" r="r" t="t"/>
              <a:pathLst>
                <a:path extrusionOk="0" h="1064195" w="583914">
                  <a:moveTo>
                    <a:pt x="152127" y="0"/>
                  </a:moveTo>
                  <a:cubicBezTo>
                    <a:pt x="98575" y="0"/>
                    <a:pt x="47354" y="9799"/>
                    <a:pt x="0" y="27565"/>
                  </a:cubicBezTo>
                  <a:cubicBezTo>
                    <a:pt x="163879" y="88980"/>
                    <a:pt x="280503" y="246748"/>
                    <a:pt x="280503" y="431736"/>
                  </a:cubicBezTo>
                  <a:cubicBezTo>
                    <a:pt x="280503" y="574905"/>
                    <a:pt x="124607" y="815666"/>
                    <a:pt x="0" y="985361"/>
                  </a:cubicBezTo>
                  <a:cubicBezTo>
                    <a:pt x="2529" y="988775"/>
                    <a:pt x="5107" y="992240"/>
                    <a:pt x="7587" y="995654"/>
                  </a:cubicBezTo>
                  <a:cubicBezTo>
                    <a:pt x="79435" y="1092750"/>
                    <a:pt x="224819" y="1092750"/>
                    <a:pt x="296618" y="995654"/>
                  </a:cubicBezTo>
                  <a:cubicBezTo>
                    <a:pt x="422416" y="825563"/>
                    <a:pt x="584708" y="577825"/>
                    <a:pt x="584708" y="431736"/>
                  </a:cubicBezTo>
                  <a:cubicBezTo>
                    <a:pt x="584708" y="193301"/>
                    <a:pt x="391028" y="0"/>
                    <a:pt x="152127" y="0"/>
                  </a:cubicBezTo>
                  <a:close/>
                </a:path>
              </a:pathLst>
            </a:custGeom>
            <a:solidFill>
              <a:srgbClr val="2F379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56" name="Google Shape;556;p55"/>
            <p:cNvSpPr/>
            <p:nvPr/>
          </p:nvSpPr>
          <p:spPr>
            <a:xfrm>
              <a:off x="5741137" y="3972076"/>
              <a:ext cx="97493" cy="120197"/>
            </a:xfrm>
            <a:custGeom>
              <a:rect b="b" l="l" r="r" t="t"/>
              <a:pathLst>
                <a:path extrusionOk="0" h="1064195" w="863177">
                  <a:moveTo>
                    <a:pt x="865161" y="431736"/>
                  </a:moveTo>
                  <a:cubicBezTo>
                    <a:pt x="865161" y="577775"/>
                    <a:pt x="702869" y="825514"/>
                    <a:pt x="577121" y="995605"/>
                  </a:cubicBezTo>
                  <a:cubicBezTo>
                    <a:pt x="505272" y="1092750"/>
                    <a:pt x="359889" y="1092750"/>
                    <a:pt x="288089" y="995605"/>
                  </a:cubicBezTo>
                  <a:cubicBezTo>
                    <a:pt x="162292" y="825514"/>
                    <a:pt x="0" y="577775"/>
                    <a:pt x="0" y="431736"/>
                  </a:cubicBezTo>
                  <a:cubicBezTo>
                    <a:pt x="0" y="193301"/>
                    <a:pt x="193679" y="0"/>
                    <a:pt x="432580" y="0"/>
                  </a:cubicBezTo>
                  <a:cubicBezTo>
                    <a:pt x="671482" y="0"/>
                    <a:pt x="865161" y="193301"/>
                    <a:pt x="865161" y="431736"/>
                  </a:cubicBezTo>
                  <a:close/>
                </a:path>
              </a:pathLst>
            </a:custGeom>
            <a:solidFill>
              <a:srgbClr val="2F379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57" name="Google Shape;557;p55"/>
            <p:cNvSpPr/>
            <p:nvPr/>
          </p:nvSpPr>
          <p:spPr>
            <a:xfrm>
              <a:off x="5772819" y="3972076"/>
              <a:ext cx="65951" cy="120197"/>
            </a:xfrm>
            <a:custGeom>
              <a:rect b="b" l="l" r="r" t="t"/>
              <a:pathLst>
                <a:path extrusionOk="0" h="1064195" w="583914">
                  <a:moveTo>
                    <a:pt x="152078" y="0"/>
                  </a:moveTo>
                  <a:cubicBezTo>
                    <a:pt x="98575" y="0"/>
                    <a:pt x="47304" y="9749"/>
                    <a:pt x="0" y="27515"/>
                  </a:cubicBezTo>
                  <a:cubicBezTo>
                    <a:pt x="163829" y="88930"/>
                    <a:pt x="280453" y="246699"/>
                    <a:pt x="280453" y="431736"/>
                  </a:cubicBezTo>
                  <a:cubicBezTo>
                    <a:pt x="280453" y="574856"/>
                    <a:pt x="124607" y="815616"/>
                    <a:pt x="0" y="985311"/>
                  </a:cubicBezTo>
                  <a:cubicBezTo>
                    <a:pt x="2529" y="988775"/>
                    <a:pt x="5058" y="992240"/>
                    <a:pt x="7587" y="995605"/>
                  </a:cubicBezTo>
                  <a:cubicBezTo>
                    <a:pt x="79386" y="1092750"/>
                    <a:pt x="224819" y="1092750"/>
                    <a:pt x="296618" y="995605"/>
                  </a:cubicBezTo>
                  <a:cubicBezTo>
                    <a:pt x="422416" y="825514"/>
                    <a:pt x="584708" y="577775"/>
                    <a:pt x="584708" y="431736"/>
                  </a:cubicBezTo>
                  <a:cubicBezTo>
                    <a:pt x="584658" y="193301"/>
                    <a:pt x="390979" y="0"/>
                    <a:pt x="152078" y="0"/>
                  </a:cubicBezTo>
                  <a:close/>
                </a:path>
              </a:pathLst>
            </a:custGeom>
            <a:solidFill>
              <a:srgbClr val="2F379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58" name="Google Shape;558;p55"/>
            <p:cNvSpPr/>
            <p:nvPr/>
          </p:nvSpPr>
          <p:spPr>
            <a:xfrm>
              <a:off x="6339386" y="3972076"/>
              <a:ext cx="97493" cy="120197"/>
            </a:xfrm>
            <a:custGeom>
              <a:rect b="b" l="l" r="r" t="t"/>
              <a:pathLst>
                <a:path extrusionOk="0" h="1064195" w="863177">
                  <a:moveTo>
                    <a:pt x="865161" y="431736"/>
                  </a:moveTo>
                  <a:cubicBezTo>
                    <a:pt x="865161" y="577775"/>
                    <a:pt x="702869" y="825514"/>
                    <a:pt x="577071" y="995605"/>
                  </a:cubicBezTo>
                  <a:cubicBezTo>
                    <a:pt x="505272" y="1092750"/>
                    <a:pt x="359889" y="1092750"/>
                    <a:pt x="288040" y="995605"/>
                  </a:cubicBezTo>
                  <a:cubicBezTo>
                    <a:pt x="162292" y="825514"/>
                    <a:pt x="0" y="577775"/>
                    <a:pt x="0" y="431736"/>
                  </a:cubicBezTo>
                  <a:cubicBezTo>
                    <a:pt x="0" y="193301"/>
                    <a:pt x="193679" y="0"/>
                    <a:pt x="432580" y="0"/>
                  </a:cubicBezTo>
                  <a:cubicBezTo>
                    <a:pt x="671482" y="0"/>
                    <a:pt x="865161" y="193301"/>
                    <a:pt x="865161" y="431736"/>
                  </a:cubicBezTo>
                  <a:close/>
                </a:path>
              </a:pathLst>
            </a:custGeom>
            <a:solidFill>
              <a:srgbClr val="2F379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59" name="Google Shape;559;p55"/>
            <p:cNvSpPr/>
            <p:nvPr/>
          </p:nvSpPr>
          <p:spPr>
            <a:xfrm>
              <a:off x="5882975" y="3825239"/>
              <a:ext cx="414346" cy="413536"/>
            </a:xfrm>
            <a:custGeom>
              <a:rect b="b" l="l" r="r" t="t"/>
              <a:pathLst>
                <a:path extrusionOk="0" h="3661339" w="3668504">
                  <a:moveTo>
                    <a:pt x="1837822" y="3668565"/>
                  </a:moveTo>
                  <a:cubicBezTo>
                    <a:pt x="2851243" y="3668565"/>
                    <a:pt x="3675694" y="2845723"/>
                    <a:pt x="3675694" y="1834282"/>
                  </a:cubicBezTo>
                  <a:cubicBezTo>
                    <a:pt x="3675694" y="822841"/>
                    <a:pt x="2851243" y="0"/>
                    <a:pt x="1837822" y="0"/>
                  </a:cubicBezTo>
                  <a:cubicBezTo>
                    <a:pt x="824452" y="0"/>
                    <a:pt x="0" y="822841"/>
                    <a:pt x="0" y="1834282"/>
                  </a:cubicBezTo>
                  <a:cubicBezTo>
                    <a:pt x="0" y="2845723"/>
                    <a:pt x="824452" y="3668565"/>
                    <a:pt x="1837822" y="3668565"/>
                  </a:cubicBezTo>
                  <a:close/>
                  <a:moveTo>
                    <a:pt x="224521" y="2169367"/>
                  </a:moveTo>
                  <a:cubicBezTo>
                    <a:pt x="308965" y="2225141"/>
                    <a:pt x="422862" y="2279875"/>
                    <a:pt x="575683" y="2330254"/>
                  </a:cubicBezTo>
                  <a:cubicBezTo>
                    <a:pt x="746851" y="2386621"/>
                    <a:pt x="946183" y="2430121"/>
                    <a:pt x="1162771" y="2459418"/>
                  </a:cubicBezTo>
                  <a:cubicBezTo>
                    <a:pt x="1197381" y="2717450"/>
                    <a:pt x="1253412" y="2952222"/>
                    <a:pt x="1327592" y="3144781"/>
                  </a:cubicBezTo>
                  <a:cubicBezTo>
                    <a:pt x="1375540" y="3269244"/>
                    <a:pt x="1426464" y="3365301"/>
                    <a:pt x="1477983" y="3439187"/>
                  </a:cubicBezTo>
                  <a:cubicBezTo>
                    <a:pt x="849790" y="3298937"/>
                    <a:pt x="355823" y="2799749"/>
                    <a:pt x="224521" y="2169367"/>
                  </a:cubicBezTo>
                  <a:close/>
                  <a:moveTo>
                    <a:pt x="1218455" y="1691905"/>
                  </a:moveTo>
                  <a:cubicBezTo>
                    <a:pt x="1270965" y="1694280"/>
                    <a:pt x="1315493" y="1654096"/>
                    <a:pt x="1318022" y="1601737"/>
                  </a:cubicBezTo>
                  <a:cubicBezTo>
                    <a:pt x="1321691" y="1526317"/>
                    <a:pt x="1327145" y="1452035"/>
                    <a:pt x="1334286" y="1379436"/>
                  </a:cubicBezTo>
                  <a:cubicBezTo>
                    <a:pt x="1488991" y="1363946"/>
                    <a:pt x="1657184" y="1355187"/>
                    <a:pt x="1837822" y="1355187"/>
                  </a:cubicBezTo>
                  <a:cubicBezTo>
                    <a:pt x="2018461" y="1355187"/>
                    <a:pt x="2186703" y="1363946"/>
                    <a:pt x="2341359" y="1379436"/>
                  </a:cubicBezTo>
                  <a:cubicBezTo>
                    <a:pt x="2355689" y="1525575"/>
                    <a:pt x="2363276" y="1678196"/>
                    <a:pt x="2363276" y="1834282"/>
                  </a:cubicBezTo>
                  <a:cubicBezTo>
                    <a:pt x="2363276" y="1990368"/>
                    <a:pt x="2355739" y="2142941"/>
                    <a:pt x="2341359" y="2289129"/>
                  </a:cubicBezTo>
                  <a:cubicBezTo>
                    <a:pt x="2186703" y="2304569"/>
                    <a:pt x="2018461" y="2313378"/>
                    <a:pt x="1837822" y="2313378"/>
                  </a:cubicBezTo>
                  <a:cubicBezTo>
                    <a:pt x="1657233" y="2313378"/>
                    <a:pt x="1488991" y="2304619"/>
                    <a:pt x="1334286" y="2289129"/>
                  </a:cubicBezTo>
                  <a:cubicBezTo>
                    <a:pt x="1324269" y="2187183"/>
                    <a:pt x="1317575" y="2082120"/>
                    <a:pt x="1314452" y="1974928"/>
                  </a:cubicBezTo>
                  <a:cubicBezTo>
                    <a:pt x="1312914" y="1922569"/>
                    <a:pt x="1269527" y="1881148"/>
                    <a:pt x="1216670" y="1882880"/>
                  </a:cubicBezTo>
                  <a:cubicBezTo>
                    <a:pt x="1164159" y="1884364"/>
                    <a:pt x="1122904" y="1928063"/>
                    <a:pt x="1124392" y="1980471"/>
                  </a:cubicBezTo>
                  <a:cubicBezTo>
                    <a:pt x="1127218" y="2077171"/>
                    <a:pt x="1133020" y="2172337"/>
                    <a:pt x="1141300" y="2265375"/>
                  </a:cubicBezTo>
                  <a:cubicBezTo>
                    <a:pt x="539486" y="2176939"/>
                    <a:pt x="190109" y="1983588"/>
                    <a:pt x="190109" y="1834282"/>
                  </a:cubicBezTo>
                  <a:cubicBezTo>
                    <a:pt x="190109" y="1684927"/>
                    <a:pt x="539536" y="1491576"/>
                    <a:pt x="1141400" y="1403141"/>
                  </a:cubicBezTo>
                  <a:cubicBezTo>
                    <a:pt x="1135598" y="1466337"/>
                    <a:pt x="1131185" y="1529633"/>
                    <a:pt x="1128111" y="1592532"/>
                  </a:cubicBezTo>
                  <a:cubicBezTo>
                    <a:pt x="1125582" y="1644891"/>
                    <a:pt x="1165994" y="1689381"/>
                    <a:pt x="1218455" y="1691905"/>
                  </a:cubicBezTo>
                  <a:close/>
                  <a:moveTo>
                    <a:pt x="1837822" y="189738"/>
                  </a:moveTo>
                  <a:cubicBezTo>
                    <a:pt x="1956777" y="189738"/>
                    <a:pt x="2087335" y="356612"/>
                    <a:pt x="2187050" y="636172"/>
                  </a:cubicBezTo>
                  <a:cubicBezTo>
                    <a:pt x="2244123" y="796167"/>
                    <a:pt x="2288303" y="983183"/>
                    <a:pt x="2318153" y="1187174"/>
                  </a:cubicBezTo>
                  <a:cubicBezTo>
                    <a:pt x="2163547" y="1172921"/>
                    <a:pt x="2002395" y="1165399"/>
                    <a:pt x="1837822" y="1165399"/>
                  </a:cubicBezTo>
                  <a:cubicBezTo>
                    <a:pt x="1673398" y="1165399"/>
                    <a:pt x="1512395" y="1172921"/>
                    <a:pt x="1357888" y="1187124"/>
                  </a:cubicBezTo>
                  <a:cubicBezTo>
                    <a:pt x="1392746" y="949234"/>
                    <a:pt x="1446645" y="735247"/>
                    <a:pt x="1516313" y="563424"/>
                  </a:cubicBezTo>
                  <a:cubicBezTo>
                    <a:pt x="1611169" y="329443"/>
                    <a:pt x="1731363" y="189738"/>
                    <a:pt x="1837822" y="189738"/>
                  </a:cubicBezTo>
                  <a:close/>
                  <a:moveTo>
                    <a:pt x="2533849" y="1403091"/>
                  </a:moveTo>
                  <a:cubicBezTo>
                    <a:pt x="3135960" y="1491477"/>
                    <a:pt x="3485585" y="1684877"/>
                    <a:pt x="3485585" y="1834282"/>
                  </a:cubicBezTo>
                  <a:cubicBezTo>
                    <a:pt x="3485585" y="1983638"/>
                    <a:pt x="3135960" y="2177038"/>
                    <a:pt x="2533849" y="2265474"/>
                  </a:cubicBezTo>
                  <a:cubicBezTo>
                    <a:pt x="2546790" y="2123096"/>
                    <a:pt x="2553385" y="1977947"/>
                    <a:pt x="2553385" y="1834282"/>
                  </a:cubicBezTo>
                  <a:cubicBezTo>
                    <a:pt x="2553385" y="1690568"/>
                    <a:pt x="2546790" y="1545469"/>
                    <a:pt x="2533849" y="1403091"/>
                  </a:cubicBezTo>
                  <a:close/>
                  <a:moveTo>
                    <a:pt x="1837822" y="3478777"/>
                  </a:moveTo>
                  <a:cubicBezTo>
                    <a:pt x="1726454" y="3478777"/>
                    <a:pt x="1602045" y="3328481"/>
                    <a:pt x="1505057" y="3076735"/>
                  </a:cubicBezTo>
                  <a:cubicBezTo>
                    <a:pt x="1440497" y="2909068"/>
                    <a:pt x="1390664" y="2705721"/>
                    <a:pt x="1357839" y="2481391"/>
                  </a:cubicBezTo>
                  <a:cubicBezTo>
                    <a:pt x="1512395" y="2495644"/>
                    <a:pt x="1673398" y="2503166"/>
                    <a:pt x="1837872" y="2503166"/>
                  </a:cubicBezTo>
                  <a:cubicBezTo>
                    <a:pt x="2002395" y="2503166"/>
                    <a:pt x="2163547" y="2495594"/>
                    <a:pt x="2318153" y="2481391"/>
                  </a:cubicBezTo>
                  <a:cubicBezTo>
                    <a:pt x="2288303" y="2685381"/>
                    <a:pt x="2244123" y="2872398"/>
                    <a:pt x="2187050" y="3032393"/>
                  </a:cubicBezTo>
                  <a:cubicBezTo>
                    <a:pt x="2087335" y="3311903"/>
                    <a:pt x="1956777" y="3478777"/>
                    <a:pt x="1837822" y="3478777"/>
                  </a:cubicBezTo>
                  <a:close/>
                  <a:moveTo>
                    <a:pt x="2198207" y="3439038"/>
                  </a:moveTo>
                  <a:cubicBezTo>
                    <a:pt x="2352317" y="3217578"/>
                    <a:pt x="2458182" y="2857947"/>
                    <a:pt x="2512031" y="2459517"/>
                  </a:cubicBezTo>
                  <a:cubicBezTo>
                    <a:pt x="2728966" y="2430220"/>
                    <a:pt x="2928546" y="2386670"/>
                    <a:pt x="3099962" y="2330254"/>
                  </a:cubicBezTo>
                  <a:cubicBezTo>
                    <a:pt x="3252833" y="2279875"/>
                    <a:pt x="3366730" y="2225141"/>
                    <a:pt x="3451123" y="2169367"/>
                  </a:cubicBezTo>
                  <a:cubicBezTo>
                    <a:pt x="3319921" y="2799551"/>
                    <a:pt x="2826153" y="3298689"/>
                    <a:pt x="2198207" y="3439038"/>
                  </a:cubicBezTo>
                  <a:close/>
                  <a:moveTo>
                    <a:pt x="3451123" y="1499197"/>
                  </a:moveTo>
                  <a:cubicBezTo>
                    <a:pt x="3366730" y="1443424"/>
                    <a:pt x="3252833" y="1388641"/>
                    <a:pt x="3099962" y="1338311"/>
                  </a:cubicBezTo>
                  <a:cubicBezTo>
                    <a:pt x="2928546" y="1281845"/>
                    <a:pt x="2728966" y="1238295"/>
                    <a:pt x="2512031" y="1208998"/>
                  </a:cubicBezTo>
                  <a:cubicBezTo>
                    <a:pt x="2458182" y="810618"/>
                    <a:pt x="2352367" y="450987"/>
                    <a:pt x="2198207" y="229477"/>
                  </a:cubicBezTo>
                  <a:cubicBezTo>
                    <a:pt x="2826153" y="369875"/>
                    <a:pt x="3319921" y="868964"/>
                    <a:pt x="3451123" y="1499197"/>
                  </a:cubicBezTo>
                  <a:close/>
                  <a:moveTo>
                    <a:pt x="1478033" y="229378"/>
                  </a:moveTo>
                  <a:cubicBezTo>
                    <a:pt x="1321493" y="454649"/>
                    <a:pt x="1216422" y="820268"/>
                    <a:pt x="1163415" y="1209048"/>
                  </a:cubicBezTo>
                  <a:cubicBezTo>
                    <a:pt x="946580" y="1238345"/>
                    <a:pt x="747049" y="1281894"/>
                    <a:pt x="575683" y="1338311"/>
                  </a:cubicBezTo>
                  <a:cubicBezTo>
                    <a:pt x="422862" y="1388641"/>
                    <a:pt x="308965" y="1443424"/>
                    <a:pt x="224521" y="1499197"/>
                  </a:cubicBezTo>
                  <a:cubicBezTo>
                    <a:pt x="355823" y="868816"/>
                    <a:pt x="849790" y="369578"/>
                    <a:pt x="1478033" y="229378"/>
                  </a:cubicBezTo>
                  <a:close/>
                </a:path>
              </a:pathLst>
            </a:custGeom>
            <a:solidFill>
              <a:srgbClr val="18191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60" name="Google Shape;560;p55"/>
            <p:cNvSpPr/>
            <p:nvPr/>
          </p:nvSpPr>
          <p:spPr>
            <a:xfrm>
              <a:off x="5730401" y="3661119"/>
              <a:ext cx="716861" cy="732632"/>
            </a:xfrm>
            <a:custGeom>
              <a:rect b="b" l="l" r="r" t="t"/>
              <a:pathLst>
                <a:path extrusionOk="0" h="6486525" w="6346893">
                  <a:moveTo>
                    <a:pt x="5859472" y="2659499"/>
                  </a:moveTo>
                  <a:cubicBezTo>
                    <a:pt x="5612092" y="1606983"/>
                    <a:pt x="4758881" y="794435"/>
                    <a:pt x="3695826" y="595987"/>
                  </a:cubicBezTo>
                  <a:cubicBezTo>
                    <a:pt x="3700834" y="571194"/>
                    <a:pt x="3703660" y="547934"/>
                    <a:pt x="3703660" y="526605"/>
                  </a:cubicBezTo>
                  <a:cubicBezTo>
                    <a:pt x="3703660" y="236257"/>
                    <a:pt x="3466941" y="0"/>
                    <a:pt x="3176025" y="0"/>
                  </a:cubicBezTo>
                  <a:cubicBezTo>
                    <a:pt x="2885060" y="0"/>
                    <a:pt x="2648390" y="236257"/>
                    <a:pt x="2648390" y="526605"/>
                  </a:cubicBezTo>
                  <a:cubicBezTo>
                    <a:pt x="2648390" y="549270"/>
                    <a:pt x="2651464" y="574113"/>
                    <a:pt x="2657167" y="600738"/>
                  </a:cubicBezTo>
                  <a:cubicBezTo>
                    <a:pt x="2198951" y="690609"/>
                    <a:pt x="1770585" y="896628"/>
                    <a:pt x="1412481" y="1200585"/>
                  </a:cubicBezTo>
                  <a:cubicBezTo>
                    <a:pt x="1372466" y="1234534"/>
                    <a:pt x="1367607" y="1294415"/>
                    <a:pt x="1401622" y="1334302"/>
                  </a:cubicBezTo>
                  <a:cubicBezTo>
                    <a:pt x="1420465" y="1356374"/>
                    <a:pt x="1447191" y="1367707"/>
                    <a:pt x="1474116" y="1367707"/>
                  </a:cubicBezTo>
                  <a:cubicBezTo>
                    <a:pt x="1495883" y="1367707"/>
                    <a:pt x="1517751" y="1360284"/>
                    <a:pt x="1535651" y="1345140"/>
                  </a:cubicBezTo>
                  <a:cubicBezTo>
                    <a:pt x="1876697" y="1055684"/>
                    <a:pt x="2286171" y="861640"/>
                    <a:pt x="2723759" y="781271"/>
                  </a:cubicBezTo>
                  <a:cubicBezTo>
                    <a:pt x="2774981" y="885642"/>
                    <a:pt x="2852135" y="1007729"/>
                    <a:pt x="2955024" y="1146841"/>
                  </a:cubicBezTo>
                  <a:cubicBezTo>
                    <a:pt x="3007337" y="1217609"/>
                    <a:pt x="3087912" y="1258239"/>
                    <a:pt x="3176025" y="1258239"/>
                  </a:cubicBezTo>
                  <a:cubicBezTo>
                    <a:pt x="3264138" y="1258239"/>
                    <a:pt x="3344664" y="1217609"/>
                    <a:pt x="3397026" y="1146841"/>
                  </a:cubicBezTo>
                  <a:cubicBezTo>
                    <a:pt x="3501304" y="1005849"/>
                    <a:pt x="3579053" y="882425"/>
                    <a:pt x="3630225" y="777114"/>
                  </a:cubicBezTo>
                  <a:cubicBezTo>
                    <a:pt x="4626538" y="950472"/>
                    <a:pt x="5430263" y="1702297"/>
                    <a:pt x="5669412" y="2681422"/>
                  </a:cubicBezTo>
                  <a:cubicBezTo>
                    <a:pt x="5453866" y="2747687"/>
                    <a:pt x="5296731" y="2948263"/>
                    <a:pt x="5296731" y="3184866"/>
                  </a:cubicBezTo>
                  <a:cubicBezTo>
                    <a:pt x="5296731" y="3321256"/>
                    <a:pt x="5399917" y="3529948"/>
                    <a:pt x="5603365" y="3805103"/>
                  </a:cubicBezTo>
                  <a:cubicBezTo>
                    <a:pt x="5623298" y="3832024"/>
                    <a:pt x="5647347" y="3854591"/>
                    <a:pt x="5674321" y="3872209"/>
                  </a:cubicBezTo>
                  <a:cubicBezTo>
                    <a:pt x="5447221" y="4837725"/>
                    <a:pt x="4672008" y="5586383"/>
                    <a:pt x="3702123" y="5784039"/>
                  </a:cubicBezTo>
                  <a:cubicBezTo>
                    <a:pt x="3703065" y="5774043"/>
                    <a:pt x="3703660" y="5764244"/>
                    <a:pt x="3703660" y="5754891"/>
                  </a:cubicBezTo>
                  <a:cubicBezTo>
                    <a:pt x="3703660" y="5464494"/>
                    <a:pt x="3466941" y="5228286"/>
                    <a:pt x="3176025" y="5228286"/>
                  </a:cubicBezTo>
                  <a:cubicBezTo>
                    <a:pt x="2885060" y="5228286"/>
                    <a:pt x="2648390" y="5464494"/>
                    <a:pt x="2648390" y="5754891"/>
                  </a:cubicBezTo>
                  <a:cubicBezTo>
                    <a:pt x="2648390" y="5762562"/>
                    <a:pt x="2648787" y="5770529"/>
                    <a:pt x="2649481" y="5778645"/>
                  </a:cubicBezTo>
                  <a:cubicBezTo>
                    <a:pt x="1687778" y="5571834"/>
                    <a:pt x="919308" y="4818375"/>
                    <a:pt x="699348" y="3856422"/>
                  </a:cubicBezTo>
                  <a:cubicBezTo>
                    <a:pt x="717596" y="3841724"/>
                    <a:pt x="734256" y="3824601"/>
                    <a:pt x="748636" y="3805103"/>
                  </a:cubicBezTo>
                  <a:cubicBezTo>
                    <a:pt x="952133" y="3529899"/>
                    <a:pt x="1055320" y="3321256"/>
                    <a:pt x="1055320" y="3184866"/>
                  </a:cubicBezTo>
                  <a:cubicBezTo>
                    <a:pt x="1055320" y="2957023"/>
                    <a:pt x="909589" y="2762633"/>
                    <a:pt x="706340" y="2689341"/>
                  </a:cubicBezTo>
                  <a:cubicBezTo>
                    <a:pt x="802287" y="2291653"/>
                    <a:pt x="994429" y="1920342"/>
                    <a:pt x="1266106" y="1610397"/>
                  </a:cubicBezTo>
                  <a:cubicBezTo>
                    <a:pt x="1300667" y="1570955"/>
                    <a:pt x="1296700" y="1510976"/>
                    <a:pt x="1257131" y="1476482"/>
                  </a:cubicBezTo>
                  <a:cubicBezTo>
                    <a:pt x="1217612" y="1441989"/>
                    <a:pt x="1157564" y="1445997"/>
                    <a:pt x="1123004" y="1485440"/>
                  </a:cubicBezTo>
                  <a:cubicBezTo>
                    <a:pt x="828022" y="1822009"/>
                    <a:pt x="620062" y="2225883"/>
                    <a:pt x="518065" y="2658460"/>
                  </a:cubicBezTo>
                  <a:cubicBezTo>
                    <a:pt x="231513" y="2663607"/>
                    <a:pt x="0" y="2897686"/>
                    <a:pt x="0" y="3184866"/>
                  </a:cubicBezTo>
                  <a:cubicBezTo>
                    <a:pt x="0" y="3321256"/>
                    <a:pt x="103187" y="3529899"/>
                    <a:pt x="306634" y="3805103"/>
                  </a:cubicBezTo>
                  <a:cubicBezTo>
                    <a:pt x="357062" y="3873298"/>
                    <a:pt x="433721" y="3913334"/>
                    <a:pt x="518115" y="3916154"/>
                  </a:cubicBezTo>
                  <a:cubicBezTo>
                    <a:pt x="767726" y="4975203"/>
                    <a:pt x="1636755" y="5795818"/>
                    <a:pt x="2711710" y="5984120"/>
                  </a:cubicBezTo>
                  <a:cubicBezTo>
                    <a:pt x="2762535" y="6093984"/>
                    <a:pt x="2843607" y="6224485"/>
                    <a:pt x="2954975" y="6375127"/>
                  </a:cubicBezTo>
                  <a:cubicBezTo>
                    <a:pt x="3007337" y="6445895"/>
                    <a:pt x="3087863" y="6486525"/>
                    <a:pt x="3175976" y="6486525"/>
                  </a:cubicBezTo>
                  <a:lnTo>
                    <a:pt x="3176025" y="6486525"/>
                  </a:lnTo>
                  <a:cubicBezTo>
                    <a:pt x="3264088" y="6486525"/>
                    <a:pt x="3344664" y="6445895"/>
                    <a:pt x="3397026" y="6375127"/>
                  </a:cubicBezTo>
                  <a:cubicBezTo>
                    <a:pt x="3506807" y="6226613"/>
                    <a:pt x="3587185" y="6097647"/>
                    <a:pt x="3638109" y="5988772"/>
                  </a:cubicBezTo>
                  <a:cubicBezTo>
                    <a:pt x="4728138" y="5809427"/>
                    <a:pt x="5608175" y="4986041"/>
                    <a:pt x="5859720" y="3914175"/>
                  </a:cubicBezTo>
                  <a:cubicBezTo>
                    <a:pt x="5933800" y="3904822"/>
                    <a:pt x="6000145" y="3866270"/>
                    <a:pt x="6045367" y="3805103"/>
                  </a:cubicBezTo>
                  <a:cubicBezTo>
                    <a:pt x="6248814" y="3529948"/>
                    <a:pt x="6352001" y="3321256"/>
                    <a:pt x="6352001" y="3184866"/>
                  </a:cubicBezTo>
                  <a:cubicBezTo>
                    <a:pt x="6352001" y="2906248"/>
                    <a:pt x="6134124" y="2677661"/>
                    <a:pt x="5859472" y="2659499"/>
                  </a:cubicBezTo>
                  <a:close/>
                  <a:moveTo>
                    <a:pt x="3244056" y="1034156"/>
                  </a:moveTo>
                  <a:cubicBezTo>
                    <a:pt x="3227941" y="1055981"/>
                    <a:pt x="3203099" y="1068452"/>
                    <a:pt x="3176025" y="1068452"/>
                  </a:cubicBezTo>
                  <a:cubicBezTo>
                    <a:pt x="3148902" y="1068452"/>
                    <a:pt x="3124110" y="1055981"/>
                    <a:pt x="3107994" y="1034156"/>
                  </a:cubicBezTo>
                  <a:cubicBezTo>
                    <a:pt x="2993701" y="879654"/>
                    <a:pt x="2910795" y="742868"/>
                    <a:pt x="2869044" y="642754"/>
                  </a:cubicBezTo>
                  <a:cubicBezTo>
                    <a:pt x="2868300" y="640725"/>
                    <a:pt x="2867408" y="638745"/>
                    <a:pt x="2866515" y="636765"/>
                  </a:cubicBezTo>
                  <a:cubicBezTo>
                    <a:pt x="2848169" y="591731"/>
                    <a:pt x="2838499" y="554368"/>
                    <a:pt x="2838499" y="526605"/>
                  </a:cubicBezTo>
                  <a:cubicBezTo>
                    <a:pt x="2838499" y="340875"/>
                    <a:pt x="2989883" y="189738"/>
                    <a:pt x="3176025" y="189738"/>
                  </a:cubicBezTo>
                  <a:cubicBezTo>
                    <a:pt x="3362118" y="189738"/>
                    <a:pt x="3513551" y="340875"/>
                    <a:pt x="3513551" y="526605"/>
                  </a:cubicBezTo>
                  <a:cubicBezTo>
                    <a:pt x="3513501" y="616228"/>
                    <a:pt x="3412794" y="805966"/>
                    <a:pt x="3244056" y="1034156"/>
                  </a:cubicBezTo>
                  <a:close/>
                  <a:moveTo>
                    <a:pt x="459604" y="3692418"/>
                  </a:moveTo>
                  <a:cubicBezTo>
                    <a:pt x="290866" y="3464178"/>
                    <a:pt x="190109" y="3274490"/>
                    <a:pt x="190109" y="3184866"/>
                  </a:cubicBezTo>
                  <a:cubicBezTo>
                    <a:pt x="190109" y="2999088"/>
                    <a:pt x="341542" y="2848000"/>
                    <a:pt x="527635" y="2848000"/>
                  </a:cubicBezTo>
                  <a:cubicBezTo>
                    <a:pt x="530511" y="2848000"/>
                    <a:pt x="533337" y="2848148"/>
                    <a:pt x="536164" y="2848198"/>
                  </a:cubicBezTo>
                  <a:cubicBezTo>
                    <a:pt x="546725" y="2855621"/>
                    <a:pt x="558923" y="2861065"/>
                    <a:pt x="572410" y="2863737"/>
                  </a:cubicBezTo>
                  <a:cubicBezTo>
                    <a:pt x="578658" y="2864974"/>
                    <a:pt x="584856" y="2865568"/>
                    <a:pt x="591005" y="2865568"/>
                  </a:cubicBezTo>
                  <a:cubicBezTo>
                    <a:pt x="601021" y="2865568"/>
                    <a:pt x="610789" y="2863935"/>
                    <a:pt x="620012" y="2860916"/>
                  </a:cubicBezTo>
                  <a:cubicBezTo>
                    <a:pt x="761330" y="2901150"/>
                    <a:pt x="865161" y="3031057"/>
                    <a:pt x="865161" y="3184866"/>
                  </a:cubicBezTo>
                  <a:cubicBezTo>
                    <a:pt x="865161" y="3274490"/>
                    <a:pt x="764404" y="3464228"/>
                    <a:pt x="595666" y="3692418"/>
                  </a:cubicBezTo>
                  <a:cubicBezTo>
                    <a:pt x="579551" y="3714193"/>
                    <a:pt x="554758" y="3726713"/>
                    <a:pt x="527635" y="3726713"/>
                  </a:cubicBezTo>
                  <a:cubicBezTo>
                    <a:pt x="500562" y="3726713"/>
                    <a:pt x="475769" y="3714193"/>
                    <a:pt x="459604" y="3692418"/>
                  </a:cubicBezTo>
                  <a:close/>
                  <a:moveTo>
                    <a:pt x="3244056" y="6262442"/>
                  </a:moveTo>
                  <a:cubicBezTo>
                    <a:pt x="3227941" y="6284267"/>
                    <a:pt x="3203099" y="6296738"/>
                    <a:pt x="3176025" y="6296738"/>
                  </a:cubicBezTo>
                  <a:cubicBezTo>
                    <a:pt x="3148902" y="6296738"/>
                    <a:pt x="3124110" y="6284267"/>
                    <a:pt x="3107994" y="6262442"/>
                  </a:cubicBezTo>
                  <a:cubicBezTo>
                    <a:pt x="2939256" y="6034252"/>
                    <a:pt x="2838499" y="5844514"/>
                    <a:pt x="2838499" y="5754891"/>
                  </a:cubicBezTo>
                  <a:cubicBezTo>
                    <a:pt x="2838499" y="5569161"/>
                    <a:pt x="2989883" y="5418024"/>
                    <a:pt x="3176025" y="5418024"/>
                  </a:cubicBezTo>
                  <a:cubicBezTo>
                    <a:pt x="3362118" y="5418024"/>
                    <a:pt x="3513501" y="5569161"/>
                    <a:pt x="3513501" y="5754891"/>
                  </a:cubicBezTo>
                  <a:cubicBezTo>
                    <a:pt x="3513501" y="5844514"/>
                    <a:pt x="3412794" y="6034252"/>
                    <a:pt x="3244056" y="6262442"/>
                  </a:cubicBezTo>
                  <a:close/>
                  <a:moveTo>
                    <a:pt x="5892397" y="3692418"/>
                  </a:moveTo>
                  <a:cubicBezTo>
                    <a:pt x="5876281" y="3714193"/>
                    <a:pt x="5851489" y="3726713"/>
                    <a:pt x="5824366" y="3726713"/>
                  </a:cubicBezTo>
                  <a:cubicBezTo>
                    <a:pt x="5797292" y="3726713"/>
                    <a:pt x="5772450" y="3714193"/>
                    <a:pt x="5756335" y="3692418"/>
                  </a:cubicBezTo>
                  <a:cubicBezTo>
                    <a:pt x="5587597" y="3464228"/>
                    <a:pt x="5486840" y="3274490"/>
                    <a:pt x="5486840" y="3184866"/>
                  </a:cubicBezTo>
                  <a:cubicBezTo>
                    <a:pt x="5486840" y="2999088"/>
                    <a:pt x="5638273" y="2848000"/>
                    <a:pt x="5824366" y="2848000"/>
                  </a:cubicBezTo>
                  <a:cubicBezTo>
                    <a:pt x="6010459" y="2848000"/>
                    <a:pt x="6161892" y="2999088"/>
                    <a:pt x="6161892" y="3184866"/>
                  </a:cubicBezTo>
                  <a:cubicBezTo>
                    <a:pt x="6161892" y="3274490"/>
                    <a:pt x="6061135" y="3464228"/>
                    <a:pt x="5892397" y="3692418"/>
                  </a:cubicBezTo>
                  <a:close/>
                </a:path>
              </a:pathLst>
            </a:custGeom>
            <a:solidFill>
              <a:srgbClr val="18191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grpSp>
        <p:nvGrpSpPr>
          <p:cNvPr id="561" name="Google Shape;561;p55"/>
          <p:cNvGrpSpPr/>
          <p:nvPr/>
        </p:nvGrpSpPr>
        <p:grpSpPr>
          <a:xfrm>
            <a:off x="6983237" y="3193171"/>
            <a:ext cx="537646" cy="531379"/>
            <a:chOff x="12783625" y="176212"/>
            <a:chExt cx="6492869" cy="6417178"/>
          </a:xfrm>
        </p:grpSpPr>
        <p:sp>
          <p:nvSpPr>
            <p:cNvPr id="562" name="Google Shape;562;p55"/>
            <p:cNvSpPr/>
            <p:nvPr/>
          </p:nvSpPr>
          <p:spPr>
            <a:xfrm>
              <a:off x="13449261" y="2139866"/>
              <a:ext cx="673429" cy="2414178"/>
            </a:xfrm>
            <a:custGeom>
              <a:rect b="b" l="l" r="r" t="t"/>
              <a:pathLst>
                <a:path extrusionOk="0" h="2414178" w="673428">
                  <a:moveTo>
                    <a:pt x="597340" y="254422"/>
                  </a:moveTo>
                  <a:cubicBezTo>
                    <a:pt x="597340" y="113909"/>
                    <a:pt x="483382" y="0"/>
                    <a:pt x="342869" y="0"/>
                  </a:cubicBezTo>
                  <a:cubicBezTo>
                    <a:pt x="202356" y="0"/>
                    <a:pt x="88397" y="113909"/>
                    <a:pt x="88397" y="254422"/>
                  </a:cubicBezTo>
                  <a:lnTo>
                    <a:pt x="0" y="2424403"/>
                  </a:lnTo>
                  <a:lnTo>
                    <a:pt x="685738" y="24244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63" name="Google Shape;563;p55"/>
            <p:cNvSpPr/>
            <p:nvPr/>
          </p:nvSpPr>
          <p:spPr>
            <a:xfrm>
              <a:off x="13639656" y="2139866"/>
              <a:ext cx="482836" cy="2414178"/>
            </a:xfrm>
            <a:custGeom>
              <a:rect b="b" l="l" r="r" t="t"/>
              <a:pathLst>
                <a:path extrusionOk="0" h="2414178" w="482835">
                  <a:moveTo>
                    <a:pt x="406946" y="254422"/>
                  </a:moveTo>
                  <a:cubicBezTo>
                    <a:pt x="406946" y="113909"/>
                    <a:pt x="292987" y="0"/>
                    <a:pt x="152474" y="0"/>
                  </a:cubicBezTo>
                  <a:cubicBezTo>
                    <a:pt x="95197" y="0"/>
                    <a:pt x="42536" y="19159"/>
                    <a:pt x="0" y="51073"/>
                  </a:cubicBezTo>
                  <a:cubicBezTo>
                    <a:pt x="61794" y="97530"/>
                    <a:pt x="101997" y="171186"/>
                    <a:pt x="101997" y="254422"/>
                  </a:cubicBezTo>
                  <a:lnTo>
                    <a:pt x="190394" y="2424403"/>
                  </a:lnTo>
                  <a:lnTo>
                    <a:pt x="495343" y="24244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64" name="Google Shape;564;p55"/>
            <p:cNvSpPr/>
            <p:nvPr/>
          </p:nvSpPr>
          <p:spPr>
            <a:xfrm>
              <a:off x="17937826" y="2139866"/>
              <a:ext cx="673429" cy="2414178"/>
            </a:xfrm>
            <a:custGeom>
              <a:rect b="b" l="l" r="r" t="t"/>
              <a:pathLst>
                <a:path extrusionOk="0" h="2414178" w="673428">
                  <a:moveTo>
                    <a:pt x="597291" y="254422"/>
                  </a:moveTo>
                  <a:cubicBezTo>
                    <a:pt x="597291" y="113909"/>
                    <a:pt x="483382" y="0"/>
                    <a:pt x="342869" y="0"/>
                  </a:cubicBezTo>
                  <a:cubicBezTo>
                    <a:pt x="202307" y="0"/>
                    <a:pt x="88397" y="113909"/>
                    <a:pt x="88397" y="254422"/>
                  </a:cubicBezTo>
                  <a:lnTo>
                    <a:pt x="0" y="2424403"/>
                  </a:lnTo>
                  <a:lnTo>
                    <a:pt x="685688" y="24244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65" name="Google Shape;565;p55"/>
            <p:cNvSpPr/>
            <p:nvPr/>
          </p:nvSpPr>
          <p:spPr>
            <a:xfrm>
              <a:off x="18128221" y="2139866"/>
              <a:ext cx="482836" cy="2414178"/>
            </a:xfrm>
            <a:custGeom>
              <a:rect b="b" l="l" r="r" t="t"/>
              <a:pathLst>
                <a:path extrusionOk="0" h="2414178" w="482835">
                  <a:moveTo>
                    <a:pt x="406896" y="254422"/>
                  </a:moveTo>
                  <a:cubicBezTo>
                    <a:pt x="406896" y="113909"/>
                    <a:pt x="292987" y="0"/>
                    <a:pt x="152474" y="0"/>
                  </a:cubicBezTo>
                  <a:cubicBezTo>
                    <a:pt x="95197" y="0"/>
                    <a:pt x="42536" y="19159"/>
                    <a:pt x="0" y="51073"/>
                  </a:cubicBezTo>
                  <a:cubicBezTo>
                    <a:pt x="61794" y="97530"/>
                    <a:pt x="101947" y="171186"/>
                    <a:pt x="101947" y="254422"/>
                  </a:cubicBezTo>
                  <a:lnTo>
                    <a:pt x="190345" y="2424403"/>
                  </a:lnTo>
                  <a:lnTo>
                    <a:pt x="495294" y="24244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66" name="Google Shape;566;p55"/>
            <p:cNvSpPr/>
            <p:nvPr/>
          </p:nvSpPr>
          <p:spPr>
            <a:xfrm>
              <a:off x="12878922" y="4574245"/>
              <a:ext cx="6314982" cy="1931343"/>
            </a:xfrm>
            <a:custGeom>
              <a:rect b="b" l="l" r="r" t="t"/>
              <a:pathLst>
                <a:path extrusionOk="0" h="1931342" w="6314981">
                  <a:moveTo>
                    <a:pt x="0" y="0"/>
                  </a:moveTo>
                  <a:lnTo>
                    <a:pt x="6314982" y="0"/>
                  </a:lnTo>
                  <a:lnTo>
                    <a:pt x="6314982" y="1933874"/>
                  </a:lnTo>
                  <a:lnTo>
                    <a:pt x="0" y="19338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67" name="Google Shape;567;p55"/>
            <p:cNvSpPr/>
            <p:nvPr/>
          </p:nvSpPr>
          <p:spPr>
            <a:xfrm>
              <a:off x="18901661" y="4574245"/>
              <a:ext cx="292243" cy="1931343"/>
            </a:xfrm>
            <a:custGeom>
              <a:rect b="b" l="l" r="r" t="t"/>
              <a:pathLst>
                <a:path extrusionOk="0" h="1931342" w="292242">
                  <a:moveTo>
                    <a:pt x="0" y="0"/>
                  </a:moveTo>
                  <a:lnTo>
                    <a:pt x="292243" y="0"/>
                  </a:lnTo>
                  <a:lnTo>
                    <a:pt x="292243" y="1933874"/>
                  </a:lnTo>
                  <a:lnTo>
                    <a:pt x="0" y="19338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68" name="Google Shape;568;p55"/>
            <p:cNvSpPr/>
            <p:nvPr/>
          </p:nvSpPr>
          <p:spPr>
            <a:xfrm>
              <a:off x="14404410" y="4574245"/>
              <a:ext cx="2185467" cy="1931343"/>
            </a:xfrm>
            <a:custGeom>
              <a:rect b="b" l="l" r="r" t="t"/>
              <a:pathLst>
                <a:path extrusionOk="0" h="1931342" w="2185466">
                  <a:moveTo>
                    <a:pt x="2192366" y="1933874"/>
                  </a:moveTo>
                  <a:lnTo>
                    <a:pt x="889434" y="1933874"/>
                  </a:lnTo>
                  <a:lnTo>
                    <a:pt x="0" y="0"/>
                  </a:lnTo>
                  <a:lnTo>
                    <a:pt x="13029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69" name="Google Shape;569;p55"/>
            <p:cNvSpPr/>
            <p:nvPr/>
          </p:nvSpPr>
          <p:spPr>
            <a:xfrm>
              <a:off x="15415099" y="4574245"/>
              <a:ext cx="1181677" cy="1931343"/>
            </a:xfrm>
            <a:custGeom>
              <a:rect b="b" l="l" r="r" t="t"/>
              <a:pathLst>
                <a:path extrusionOk="0" h="1931342" w="1181676">
                  <a:moveTo>
                    <a:pt x="292243" y="0"/>
                  </a:moveTo>
                  <a:lnTo>
                    <a:pt x="0" y="0"/>
                  </a:lnTo>
                  <a:lnTo>
                    <a:pt x="889434" y="1933874"/>
                  </a:lnTo>
                  <a:lnTo>
                    <a:pt x="1181677" y="19338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70" name="Google Shape;570;p55"/>
            <p:cNvSpPr/>
            <p:nvPr/>
          </p:nvSpPr>
          <p:spPr>
            <a:xfrm>
              <a:off x="16340071" y="4574245"/>
              <a:ext cx="1423095" cy="1931343"/>
            </a:xfrm>
            <a:custGeom>
              <a:rect b="b" l="l" r="r" t="t"/>
              <a:pathLst>
                <a:path extrusionOk="0" h="1931342" w="1423094">
                  <a:moveTo>
                    <a:pt x="1429994" y="1933874"/>
                  </a:moveTo>
                  <a:lnTo>
                    <a:pt x="889434" y="1933874"/>
                  </a:lnTo>
                  <a:lnTo>
                    <a:pt x="0" y="0"/>
                  </a:lnTo>
                  <a:lnTo>
                    <a:pt x="5405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71" name="Google Shape;571;p55"/>
            <p:cNvSpPr/>
            <p:nvPr/>
          </p:nvSpPr>
          <p:spPr>
            <a:xfrm>
              <a:off x="16626506" y="4574245"/>
              <a:ext cx="1143558" cy="1931343"/>
            </a:xfrm>
            <a:custGeom>
              <a:rect b="b" l="l" r="r" t="t"/>
              <a:pathLst>
                <a:path extrusionOk="0" h="1931342" w="1143558">
                  <a:moveTo>
                    <a:pt x="254124" y="0"/>
                  </a:moveTo>
                  <a:lnTo>
                    <a:pt x="0" y="0"/>
                  </a:lnTo>
                  <a:lnTo>
                    <a:pt x="889434" y="1933874"/>
                  </a:lnTo>
                  <a:lnTo>
                    <a:pt x="1143558" y="19338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72" name="Google Shape;572;p55"/>
            <p:cNvSpPr/>
            <p:nvPr/>
          </p:nvSpPr>
          <p:spPr>
            <a:xfrm>
              <a:off x="13291873" y="5738798"/>
              <a:ext cx="393892" cy="393892"/>
            </a:xfrm>
            <a:custGeom>
              <a:rect b="b" l="l" r="r" t="t"/>
              <a:pathLst>
                <a:path extrusionOk="0" h="393892" w="393892">
                  <a:moveTo>
                    <a:pt x="0" y="0"/>
                  </a:moveTo>
                  <a:lnTo>
                    <a:pt x="393892" y="0"/>
                  </a:lnTo>
                  <a:lnTo>
                    <a:pt x="393892" y="393892"/>
                  </a:lnTo>
                  <a:lnTo>
                    <a:pt x="0" y="393892"/>
                  </a:lnTo>
                  <a:close/>
                </a:path>
              </a:pathLst>
            </a:custGeom>
            <a:solidFill>
              <a:srgbClr val="2970D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73" name="Google Shape;573;p55"/>
            <p:cNvSpPr/>
            <p:nvPr/>
          </p:nvSpPr>
          <p:spPr>
            <a:xfrm>
              <a:off x="18344226" y="4947440"/>
              <a:ext cx="393892" cy="393892"/>
            </a:xfrm>
            <a:custGeom>
              <a:rect b="b" l="l" r="r" t="t"/>
              <a:pathLst>
                <a:path extrusionOk="0" h="393892" w="393892">
                  <a:moveTo>
                    <a:pt x="0" y="0"/>
                  </a:moveTo>
                  <a:lnTo>
                    <a:pt x="393892" y="0"/>
                  </a:lnTo>
                  <a:lnTo>
                    <a:pt x="393892" y="393892"/>
                  </a:lnTo>
                  <a:lnTo>
                    <a:pt x="0" y="393892"/>
                  </a:lnTo>
                  <a:close/>
                </a:path>
              </a:pathLst>
            </a:custGeom>
            <a:solidFill>
              <a:srgbClr val="2970D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74" name="Google Shape;574;p55"/>
            <p:cNvSpPr/>
            <p:nvPr/>
          </p:nvSpPr>
          <p:spPr>
            <a:xfrm>
              <a:off x="15616314" y="1059194"/>
              <a:ext cx="838609" cy="508248"/>
            </a:xfrm>
            <a:custGeom>
              <a:rect b="b" l="l" r="r" t="t"/>
              <a:pathLst>
                <a:path extrusionOk="0" h="508248" w="838609">
                  <a:moveTo>
                    <a:pt x="0" y="420148"/>
                  </a:moveTo>
                  <a:cubicBezTo>
                    <a:pt x="0" y="472760"/>
                    <a:pt x="42635" y="515445"/>
                    <a:pt x="95297" y="515445"/>
                  </a:cubicBezTo>
                  <a:cubicBezTo>
                    <a:pt x="147908" y="515445"/>
                    <a:pt x="190593" y="472760"/>
                    <a:pt x="190593" y="420148"/>
                  </a:cubicBezTo>
                  <a:cubicBezTo>
                    <a:pt x="190593" y="293583"/>
                    <a:pt x="293533" y="190593"/>
                    <a:pt x="420099" y="190593"/>
                  </a:cubicBezTo>
                  <a:cubicBezTo>
                    <a:pt x="546664" y="190593"/>
                    <a:pt x="649605" y="293583"/>
                    <a:pt x="649605" y="420148"/>
                  </a:cubicBezTo>
                  <a:cubicBezTo>
                    <a:pt x="649605" y="472760"/>
                    <a:pt x="692289" y="515445"/>
                    <a:pt x="744901" y="515445"/>
                  </a:cubicBezTo>
                  <a:cubicBezTo>
                    <a:pt x="797562" y="515445"/>
                    <a:pt x="840198" y="472760"/>
                    <a:pt x="840198" y="420148"/>
                  </a:cubicBezTo>
                  <a:cubicBezTo>
                    <a:pt x="840198" y="188459"/>
                    <a:pt x="651739" y="0"/>
                    <a:pt x="420099" y="0"/>
                  </a:cubicBezTo>
                  <a:cubicBezTo>
                    <a:pt x="188459" y="0"/>
                    <a:pt x="0" y="188459"/>
                    <a:pt x="0" y="420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75" name="Google Shape;575;p55"/>
            <p:cNvSpPr/>
            <p:nvPr/>
          </p:nvSpPr>
          <p:spPr>
            <a:xfrm>
              <a:off x="15193088" y="635968"/>
              <a:ext cx="1677219" cy="927553"/>
            </a:xfrm>
            <a:custGeom>
              <a:rect b="b" l="l" r="r" t="t"/>
              <a:pathLst>
                <a:path extrusionOk="0" h="927552" w="1677218">
                  <a:moveTo>
                    <a:pt x="1496056" y="843374"/>
                  </a:moveTo>
                  <a:cubicBezTo>
                    <a:pt x="1496056" y="895986"/>
                    <a:pt x="1538741" y="938671"/>
                    <a:pt x="1591352" y="938671"/>
                  </a:cubicBezTo>
                  <a:cubicBezTo>
                    <a:pt x="1644014" y="938671"/>
                    <a:pt x="1686649" y="895986"/>
                    <a:pt x="1686649" y="843374"/>
                  </a:cubicBezTo>
                  <a:cubicBezTo>
                    <a:pt x="1686649" y="378357"/>
                    <a:pt x="1308342" y="0"/>
                    <a:pt x="843325" y="0"/>
                  </a:cubicBezTo>
                  <a:cubicBezTo>
                    <a:pt x="378307" y="0"/>
                    <a:pt x="0" y="378357"/>
                    <a:pt x="0" y="843374"/>
                  </a:cubicBezTo>
                  <a:cubicBezTo>
                    <a:pt x="0" y="895986"/>
                    <a:pt x="42635" y="938671"/>
                    <a:pt x="95297" y="938671"/>
                  </a:cubicBezTo>
                  <a:cubicBezTo>
                    <a:pt x="147908" y="938671"/>
                    <a:pt x="190593" y="895986"/>
                    <a:pt x="190593" y="843374"/>
                  </a:cubicBezTo>
                  <a:cubicBezTo>
                    <a:pt x="190593" y="483431"/>
                    <a:pt x="483382" y="190593"/>
                    <a:pt x="843325" y="190593"/>
                  </a:cubicBezTo>
                  <a:cubicBezTo>
                    <a:pt x="1203267" y="190593"/>
                    <a:pt x="1496056" y="483431"/>
                    <a:pt x="1496056" y="8433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76" name="Google Shape;576;p55"/>
            <p:cNvSpPr/>
            <p:nvPr/>
          </p:nvSpPr>
          <p:spPr>
            <a:xfrm>
              <a:off x="14733282" y="176212"/>
              <a:ext cx="2604771" cy="1397682"/>
            </a:xfrm>
            <a:custGeom>
              <a:rect b="b" l="l" r="r" t="t"/>
              <a:pathLst>
                <a:path extrusionOk="0" h="1397682" w="2604771">
                  <a:moveTo>
                    <a:pt x="95297" y="1398427"/>
                  </a:moveTo>
                  <a:cubicBezTo>
                    <a:pt x="147958" y="1398427"/>
                    <a:pt x="190593" y="1355742"/>
                    <a:pt x="190593" y="1303130"/>
                  </a:cubicBezTo>
                  <a:cubicBezTo>
                    <a:pt x="190593" y="689659"/>
                    <a:pt x="689659" y="190593"/>
                    <a:pt x="1303130" y="190593"/>
                  </a:cubicBezTo>
                  <a:cubicBezTo>
                    <a:pt x="1916601" y="190593"/>
                    <a:pt x="2415667" y="689659"/>
                    <a:pt x="2415667" y="1303130"/>
                  </a:cubicBezTo>
                  <a:cubicBezTo>
                    <a:pt x="2415667" y="1355742"/>
                    <a:pt x="2458303" y="1398427"/>
                    <a:pt x="2510964" y="1398427"/>
                  </a:cubicBezTo>
                  <a:cubicBezTo>
                    <a:pt x="2563575" y="1398427"/>
                    <a:pt x="2606260" y="1355742"/>
                    <a:pt x="2606260" y="1303130"/>
                  </a:cubicBezTo>
                  <a:cubicBezTo>
                    <a:pt x="2606260" y="584585"/>
                    <a:pt x="2021676" y="0"/>
                    <a:pt x="1303130" y="0"/>
                  </a:cubicBezTo>
                  <a:cubicBezTo>
                    <a:pt x="584585" y="0"/>
                    <a:pt x="0" y="584585"/>
                    <a:pt x="0" y="1303130"/>
                  </a:cubicBezTo>
                  <a:cubicBezTo>
                    <a:pt x="0" y="1355742"/>
                    <a:pt x="42685" y="1398427"/>
                    <a:pt x="95297" y="13984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77" name="Google Shape;577;p55"/>
            <p:cNvSpPr/>
            <p:nvPr/>
          </p:nvSpPr>
          <p:spPr>
            <a:xfrm>
              <a:off x="13196577" y="5643502"/>
              <a:ext cx="584485" cy="584485"/>
            </a:xfrm>
            <a:custGeom>
              <a:rect b="b" l="l" r="r" t="t"/>
              <a:pathLst>
                <a:path extrusionOk="0" h="584485" w="584485">
                  <a:moveTo>
                    <a:pt x="489189" y="0"/>
                  </a:moveTo>
                  <a:lnTo>
                    <a:pt x="95297" y="0"/>
                  </a:lnTo>
                  <a:cubicBezTo>
                    <a:pt x="42635" y="0"/>
                    <a:pt x="0" y="42685"/>
                    <a:pt x="0" y="95297"/>
                  </a:cubicBezTo>
                  <a:lnTo>
                    <a:pt x="0" y="489189"/>
                  </a:lnTo>
                  <a:cubicBezTo>
                    <a:pt x="0" y="541850"/>
                    <a:pt x="42635" y="584485"/>
                    <a:pt x="95297" y="584485"/>
                  </a:cubicBezTo>
                  <a:lnTo>
                    <a:pt x="489189" y="584485"/>
                  </a:lnTo>
                  <a:cubicBezTo>
                    <a:pt x="541850" y="584485"/>
                    <a:pt x="584485" y="541850"/>
                    <a:pt x="584485" y="489189"/>
                  </a:cubicBezTo>
                  <a:lnTo>
                    <a:pt x="584485" y="95297"/>
                  </a:lnTo>
                  <a:cubicBezTo>
                    <a:pt x="584485" y="42685"/>
                    <a:pt x="541850" y="0"/>
                    <a:pt x="489189" y="0"/>
                  </a:cubicBezTo>
                  <a:close/>
                  <a:moveTo>
                    <a:pt x="393892" y="393892"/>
                  </a:moveTo>
                  <a:lnTo>
                    <a:pt x="190593" y="393892"/>
                  </a:lnTo>
                  <a:lnTo>
                    <a:pt x="190593" y="190593"/>
                  </a:lnTo>
                  <a:lnTo>
                    <a:pt x="393892" y="1905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78" name="Google Shape;578;p55"/>
            <p:cNvSpPr/>
            <p:nvPr/>
          </p:nvSpPr>
          <p:spPr>
            <a:xfrm>
              <a:off x="18248929" y="4852144"/>
              <a:ext cx="584485" cy="584485"/>
            </a:xfrm>
            <a:custGeom>
              <a:rect b="b" l="l" r="r" t="t"/>
              <a:pathLst>
                <a:path extrusionOk="0" h="584485" w="584485">
                  <a:moveTo>
                    <a:pt x="584485" y="489189"/>
                  </a:moveTo>
                  <a:lnTo>
                    <a:pt x="584485" y="95297"/>
                  </a:lnTo>
                  <a:cubicBezTo>
                    <a:pt x="584485" y="42635"/>
                    <a:pt x="541850" y="0"/>
                    <a:pt x="489189" y="0"/>
                  </a:cubicBezTo>
                  <a:lnTo>
                    <a:pt x="95297" y="0"/>
                  </a:lnTo>
                  <a:cubicBezTo>
                    <a:pt x="42635" y="0"/>
                    <a:pt x="0" y="42635"/>
                    <a:pt x="0" y="95297"/>
                  </a:cubicBezTo>
                  <a:lnTo>
                    <a:pt x="0" y="489189"/>
                  </a:lnTo>
                  <a:cubicBezTo>
                    <a:pt x="0" y="541800"/>
                    <a:pt x="42635" y="584485"/>
                    <a:pt x="95297" y="584485"/>
                  </a:cubicBezTo>
                  <a:lnTo>
                    <a:pt x="489189" y="584485"/>
                  </a:lnTo>
                  <a:cubicBezTo>
                    <a:pt x="541800" y="584485"/>
                    <a:pt x="584485" y="541800"/>
                    <a:pt x="584485" y="489189"/>
                  </a:cubicBezTo>
                  <a:close/>
                  <a:moveTo>
                    <a:pt x="393892" y="393892"/>
                  </a:moveTo>
                  <a:lnTo>
                    <a:pt x="190593" y="393892"/>
                  </a:lnTo>
                  <a:lnTo>
                    <a:pt x="190593" y="190593"/>
                  </a:lnTo>
                  <a:lnTo>
                    <a:pt x="393892" y="1905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79" name="Google Shape;579;p55"/>
            <p:cNvSpPr/>
            <p:nvPr/>
          </p:nvSpPr>
          <p:spPr>
            <a:xfrm>
              <a:off x="12783625" y="2044570"/>
              <a:ext cx="6492869" cy="4548820"/>
            </a:xfrm>
            <a:custGeom>
              <a:rect b="b" l="l" r="r" t="t"/>
              <a:pathLst>
                <a:path extrusionOk="0" h="4548820" w="6492868">
                  <a:moveTo>
                    <a:pt x="6410279" y="2434379"/>
                  </a:moveTo>
                  <a:lnTo>
                    <a:pt x="5931811" y="2434379"/>
                  </a:lnTo>
                  <a:lnTo>
                    <a:pt x="5846788" y="347634"/>
                  </a:lnTo>
                  <a:cubicBezTo>
                    <a:pt x="5845697" y="155750"/>
                    <a:pt x="5689251" y="0"/>
                    <a:pt x="5497070" y="0"/>
                  </a:cubicBezTo>
                  <a:cubicBezTo>
                    <a:pt x="5304939" y="0"/>
                    <a:pt x="5148444" y="155750"/>
                    <a:pt x="5147302" y="347634"/>
                  </a:cubicBezTo>
                  <a:lnTo>
                    <a:pt x="5062329" y="2434379"/>
                  </a:lnTo>
                  <a:lnTo>
                    <a:pt x="2504760" y="2434379"/>
                  </a:lnTo>
                  <a:cubicBezTo>
                    <a:pt x="2452098" y="2434379"/>
                    <a:pt x="2409463" y="2477014"/>
                    <a:pt x="2409463" y="2529676"/>
                  </a:cubicBezTo>
                  <a:cubicBezTo>
                    <a:pt x="2409463" y="2582287"/>
                    <a:pt x="2452098" y="2624972"/>
                    <a:pt x="2504760" y="2624972"/>
                  </a:cubicBezTo>
                  <a:lnTo>
                    <a:pt x="2862668" y="2624972"/>
                  </a:lnTo>
                  <a:lnTo>
                    <a:pt x="3664449" y="4368253"/>
                  </a:lnTo>
                  <a:lnTo>
                    <a:pt x="2571269" y="4368253"/>
                  </a:lnTo>
                  <a:lnTo>
                    <a:pt x="1769487" y="2624972"/>
                  </a:lnTo>
                  <a:lnTo>
                    <a:pt x="2122184" y="2624972"/>
                  </a:lnTo>
                  <a:cubicBezTo>
                    <a:pt x="2174796" y="2624972"/>
                    <a:pt x="2217480" y="2582287"/>
                    <a:pt x="2217480" y="2529676"/>
                  </a:cubicBezTo>
                  <a:cubicBezTo>
                    <a:pt x="2217480" y="2477014"/>
                    <a:pt x="2174796" y="2434379"/>
                    <a:pt x="2122184" y="2434379"/>
                  </a:cubicBezTo>
                  <a:lnTo>
                    <a:pt x="1443295" y="2434379"/>
                  </a:lnTo>
                  <a:lnTo>
                    <a:pt x="1358273" y="347634"/>
                  </a:lnTo>
                  <a:cubicBezTo>
                    <a:pt x="1357132" y="155750"/>
                    <a:pt x="1200686" y="0"/>
                    <a:pt x="1008505" y="0"/>
                  </a:cubicBezTo>
                  <a:cubicBezTo>
                    <a:pt x="816373" y="0"/>
                    <a:pt x="659879" y="155750"/>
                    <a:pt x="658787" y="347634"/>
                  </a:cubicBezTo>
                  <a:lnTo>
                    <a:pt x="573764" y="2434379"/>
                  </a:lnTo>
                  <a:lnTo>
                    <a:pt x="95297" y="2434379"/>
                  </a:lnTo>
                  <a:cubicBezTo>
                    <a:pt x="42635" y="2434379"/>
                    <a:pt x="0" y="2477014"/>
                    <a:pt x="0" y="2529676"/>
                  </a:cubicBezTo>
                  <a:lnTo>
                    <a:pt x="0" y="4463550"/>
                  </a:lnTo>
                  <a:cubicBezTo>
                    <a:pt x="0" y="4516161"/>
                    <a:pt x="42635" y="4558846"/>
                    <a:pt x="95297" y="4558846"/>
                  </a:cubicBezTo>
                  <a:lnTo>
                    <a:pt x="5360975" y="4558846"/>
                  </a:lnTo>
                  <a:cubicBezTo>
                    <a:pt x="5413586" y="4558846"/>
                    <a:pt x="5456271" y="4516161"/>
                    <a:pt x="5456271" y="4463550"/>
                  </a:cubicBezTo>
                  <a:cubicBezTo>
                    <a:pt x="5456271" y="4410938"/>
                    <a:pt x="5413586" y="4368253"/>
                    <a:pt x="5360975" y="4368253"/>
                  </a:cubicBezTo>
                  <a:lnTo>
                    <a:pt x="5047489" y="4368253"/>
                  </a:lnTo>
                  <a:lnTo>
                    <a:pt x="4245708" y="2624972"/>
                  </a:lnTo>
                  <a:lnTo>
                    <a:pt x="6314982" y="2624972"/>
                  </a:lnTo>
                  <a:lnTo>
                    <a:pt x="6314982" y="4368253"/>
                  </a:lnTo>
                  <a:lnTo>
                    <a:pt x="5743501" y="4368253"/>
                  </a:lnTo>
                  <a:cubicBezTo>
                    <a:pt x="5690889" y="4368253"/>
                    <a:pt x="5648204" y="4410938"/>
                    <a:pt x="5648204" y="4463550"/>
                  </a:cubicBezTo>
                  <a:cubicBezTo>
                    <a:pt x="5648204" y="4516161"/>
                    <a:pt x="5690889" y="4558846"/>
                    <a:pt x="5743501" y="4558846"/>
                  </a:cubicBezTo>
                  <a:lnTo>
                    <a:pt x="6410279" y="4558846"/>
                  </a:lnTo>
                  <a:cubicBezTo>
                    <a:pt x="6462940" y="4558846"/>
                    <a:pt x="6505575" y="4516161"/>
                    <a:pt x="6505575" y="4463550"/>
                  </a:cubicBezTo>
                  <a:lnTo>
                    <a:pt x="6505575" y="2529676"/>
                  </a:lnTo>
                  <a:cubicBezTo>
                    <a:pt x="6505575" y="2477014"/>
                    <a:pt x="6462940" y="2434379"/>
                    <a:pt x="6410279" y="2434379"/>
                  </a:cubicBezTo>
                  <a:close/>
                  <a:moveTo>
                    <a:pt x="5337846" y="353590"/>
                  </a:moveTo>
                  <a:cubicBezTo>
                    <a:pt x="5337895" y="352299"/>
                    <a:pt x="5337895" y="351058"/>
                    <a:pt x="5337895" y="349718"/>
                  </a:cubicBezTo>
                  <a:cubicBezTo>
                    <a:pt x="5337895" y="261966"/>
                    <a:pt x="5409318" y="190593"/>
                    <a:pt x="5497070" y="190593"/>
                  </a:cubicBezTo>
                  <a:cubicBezTo>
                    <a:pt x="5584822" y="190593"/>
                    <a:pt x="5656195" y="261966"/>
                    <a:pt x="5656195" y="349718"/>
                  </a:cubicBezTo>
                  <a:cubicBezTo>
                    <a:pt x="5656195" y="351058"/>
                    <a:pt x="5656245" y="352349"/>
                    <a:pt x="5656295" y="353590"/>
                  </a:cubicBezTo>
                  <a:lnTo>
                    <a:pt x="5741069" y="2434379"/>
                  </a:lnTo>
                  <a:lnTo>
                    <a:pt x="5253071" y="2434379"/>
                  </a:lnTo>
                  <a:close/>
                  <a:moveTo>
                    <a:pt x="3072469" y="2624972"/>
                  </a:moveTo>
                  <a:lnTo>
                    <a:pt x="3495397" y="2624972"/>
                  </a:lnTo>
                  <a:lnTo>
                    <a:pt x="4297128" y="4368253"/>
                  </a:lnTo>
                  <a:lnTo>
                    <a:pt x="3874200" y="4368253"/>
                  </a:lnTo>
                  <a:close/>
                  <a:moveTo>
                    <a:pt x="849281" y="353590"/>
                  </a:moveTo>
                  <a:cubicBezTo>
                    <a:pt x="849330" y="352299"/>
                    <a:pt x="849380" y="351058"/>
                    <a:pt x="849380" y="349718"/>
                  </a:cubicBezTo>
                  <a:cubicBezTo>
                    <a:pt x="849380" y="261966"/>
                    <a:pt x="920753" y="190593"/>
                    <a:pt x="1008505" y="190593"/>
                  </a:cubicBezTo>
                  <a:cubicBezTo>
                    <a:pt x="1096257" y="190593"/>
                    <a:pt x="1167680" y="261966"/>
                    <a:pt x="1167680" y="349718"/>
                  </a:cubicBezTo>
                  <a:cubicBezTo>
                    <a:pt x="1167680" y="351058"/>
                    <a:pt x="1167680" y="352349"/>
                    <a:pt x="1167730" y="353590"/>
                  </a:cubicBezTo>
                  <a:lnTo>
                    <a:pt x="1252504" y="2434379"/>
                  </a:lnTo>
                  <a:lnTo>
                    <a:pt x="764506" y="2434379"/>
                  </a:lnTo>
                  <a:close/>
                  <a:moveTo>
                    <a:pt x="190593" y="2624972"/>
                  </a:moveTo>
                  <a:lnTo>
                    <a:pt x="1559736" y="2624972"/>
                  </a:lnTo>
                  <a:lnTo>
                    <a:pt x="2361517" y="4368253"/>
                  </a:lnTo>
                  <a:lnTo>
                    <a:pt x="190593" y="4368253"/>
                  </a:lnTo>
                  <a:close/>
                  <a:moveTo>
                    <a:pt x="4837737" y="4368253"/>
                  </a:moveTo>
                  <a:lnTo>
                    <a:pt x="4506930" y="4368253"/>
                  </a:lnTo>
                  <a:lnTo>
                    <a:pt x="3705148" y="2624972"/>
                  </a:lnTo>
                  <a:lnTo>
                    <a:pt x="4035956" y="26249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pic>
        <p:nvPicPr>
          <p:cNvPr id="580" name="Google Shape;580;p55"/>
          <p:cNvPicPr preferRelativeResize="0"/>
          <p:nvPr>
            <p:ph idx="3" type="pic"/>
          </p:nvPr>
        </p:nvPicPr>
        <p:blipFill rotWithShape="1">
          <a:blip r:embed="rId5">
            <a:alphaModFix/>
          </a:blip>
          <a:srcRect b="592" l="0" r="0" t="602"/>
          <a:stretch/>
        </p:blipFill>
        <p:spPr>
          <a:xfrm>
            <a:off x="664369" y="1237060"/>
            <a:ext cx="2455069" cy="181927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581" name="Google Shape;581;p55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592" l="0" r="0" t="602"/>
          <a:stretch/>
        </p:blipFill>
        <p:spPr>
          <a:xfrm>
            <a:off x="3344466" y="1237060"/>
            <a:ext cx="2455070" cy="18192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582" name="Google Shape;582;p55"/>
          <p:cNvPicPr preferRelativeResize="0"/>
          <p:nvPr>
            <p:ph idx="4" type="pic"/>
          </p:nvPr>
        </p:nvPicPr>
        <p:blipFill rotWithShape="1">
          <a:blip r:embed="rId7">
            <a:alphaModFix/>
          </a:blip>
          <a:srcRect b="0" l="5100" r="5100" t="0"/>
          <a:stretch/>
        </p:blipFill>
        <p:spPr>
          <a:xfrm>
            <a:off x="6024563" y="1237060"/>
            <a:ext cx="2455068" cy="181927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583" name="Google Shape;583;p55"/>
          <p:cNvSpPr/>
          <p:nvPr/>
        </p:nvSpPr>
        <p:spPr>
          <a:xfrm>
            <a:off x="0" y="4893276"/>
            <a:ext cx="9144000" cy="66136"/>
          </a:xfrm>
          <a:prstGeom prst="rect">
            <a:avLst/>
          </a:prstGeom>
          <a:solidFill>
            <a:srgbClr val="261F52"/>
          </a:solidFill>
          <a:ln cap="flat" cmpd="sng" w="12700">
            <a:solidFill>
              <a:srgbClr val="081B6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84" name="Google Shape;584;p55"/>
          <p:cNvSpPr txBox="1"/>
          <p:nvPr/>
        </p:nvSpPr>
        <p:spPr>
          <a:xfrm>
            <a:off x="1327208" y="372323"/>
            <a:ext cx="6661005" cy="530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Rural Areas</a:t>
            </a:r>
            <a:endParaRPr b="1" sz="330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85" name="Google Shape;585;p55"/>
          <p:cNvGrpSpPr/>
          <p:nvPr/>
        </p:nvGrpSpPr>
        <p:grpSpPr>
          <a:xfrm>
            <a:off x="-9131" y="-2483"/>
            <a:ext cx="9162013" cy="5154316"/>
            <a:chOff x="-12176" y="-10176"/>
            <a:chExt cx="18331358" cy="10333431"/>
          </a:xfrm>
        </p:grpSpPr>
        <p:sp>
          <p:nvSpPr>
            <p:cNvPr id="586" name="Google Shape;586;p55"/>
            <p:cNvSpPr/>
            <p:nvPr/>
          </p:nvSpPr>
          <p:spPr>
            <a:xfrm rot="10800000">
              <a:off x="-8857" y="12683"/>
              <a:ext cx="45719" cy="35254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87" name="Google Shape;587;p55"/>
            <p:cNvSpPr/>
            <p:nvPr/>
          </p:nvSpPr>
          <p:spPr>
            <a:xfrm rot="-5400000">
              <a:off x="653012" y="-672047"/>
              <a:ext cx="45719" cy="1369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88" name="Google Shape;588;p55"/>
            <p:cNvSpPr/>
            <p:nvPr/>
          </p:nvSpPr>
          <p:spPr>
            <a:xfrm rot="-5400000">
              <a:off x="-12175" y="9759092"/>
              <a:ext cx="551278" cy="551279"/>
            </a:xfrm>
            <a:prstGeom prst="halfFrame">
              <a:avLst>
                <a:gd fmla="val 33333" name="adj1"/>
                <a:gd fmla="val 33333" name="adj2"/>
              </a:avLst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89" name="Google Shape;589;p55"/>
            <p:cNvSpPr/>
            <p:nvPr/>
          </p:nvSpPr>
          <p:spPr>
            <a:xfrm rot="5400000">
              <a:off x="17743788" y="-9910"/>
              <a:ext cx="575394" cy="575395"/>
            </a:xfrm>
            <a:prstGeom prst="halfFrame">
              <a:avLst>
                <a:gd fmla="val 33333" name="adj1"/>
                <a:gd fmla="val 33333" name="adj2"/>
              </a:avLst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90" name="Google Shape;590;p55"/>
            <p:cNvSpPr/>
            <p:nvPr/>
          </p:nvSpPr>
          <p:spPr>
            <a:xfrm rot="10800000">
              <a:off x="18254167" y="6781670"/>
              <a:ext cx="45719" cy="35254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591" name="Google Shape;591;p55"/>
            <p:cNvSpPr/>
            <p:nvPr/>
          </p:nvSpPr>
          <p:spPr>
            <a:xfrm rot="-5400000">
              <a:off x="17569434" y="9615665"/>
              <a:ext cx="45720" cy="1369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sp>
        <p:nvSpPr>
          <p:cNvPr id="592" name="Google Shape;592;p55"/>
          <p:cNvSpPr/>
          <p:nvPr/>
        </p:nvSpPr>
        <p:spPr>
          <a:xfrm>
            <a:off x="663525" y="1236975"/>
            <a:ext cx="2455200" cy="1819200"/>
          </a:xfrm>
          <a:prstGeom prst="rect">
            <a:avLst/>
          </a:prstGeom>
          <a:gradFill>
            <a:gsLst>
              <a:gs pos="0">
                <a:srgbClr val="261F52">
                  <a:alpha val="20784"/>
                </a:srgbClr>
              </a:gs>
              <a:gs pos="90000">
                <a:srgbClr val="261F52">
                  <a:alpha val="68627"/>
                </a:srgbClr>
              </a:gs>
              <a:gs pos="100000">
                <a:srgbClr val="261F52">
                  <a:alpha val="68627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us Jakarta Sans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93" name="Google Shape;593;p55"/>
          <p:cNvSpPr/>
          <p:nvPr/>
        </p:nvSpPr>
        <p:spPr>
          <a:xfrm>
            <a:off x="3344563" y="1237075"/>
            <a:ext cx="2455200" cy="1819200"/>
          </a:xfrm>
          <a:prstGeom prst="rect">
            <a:avLst/>
          </a:prstGeom>
          <a:gradFill>
            <a:gsLst>
              <a:gs pos="0">
                <a:srgbClr val="261F52">
                  <a:alpha val="20784"/>
                </a:srgbClr>
              </a:gs>
              <a:gs pos="90000">
                <a:srgbClr val="261F52">
                  <a:alpha val="68627"/>
                </a:srgbClr>
              </a:gs>
              <a:gs pos="100000">
                <a:srgbClr val="261F52">
                  <a:alpha val="68627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us Jakarta Sans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594" name="Google Shape;594;p55"/>
          <p:cNvSpPr/>
          <p:nvPr/>
        </p:nvSpPr>
        <p:spPr>
          <a:xfrm>
            <a:off x="6024250" y="1219975"/>
            <a:ext cx="2455200" cy="1819200"/>
          </a:xfrm>
          <a:prstGeom prst="rect">
            <a:avLst/>
          </a:prstGeom>
          <a:gradFill>
            <a:gsLst>
              <a:gs pos="0">
                <a:srgbClr val="261F52">
                  <a:alpha val="20784"/>
                </a:srgbClr>
              </a:gs>
              <a:gs pos="90000">
                <a:srgbClr val="261F52">
                  <a:alpha val="68627"/>
                </a:srgbClr>
              </a:gs>
              <a:gs pos="100000">
                <a:srgbClr val="261F52">
                  <a:alpha val="68627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us Jakarta Sans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56"/>
          <p:cNvSpPr/>
          <p:nvPr/>
        </p:nvSpPr>
        <p:spPr>
          <a:xfrm>
            <a:off x="-11426" y="4763302"/>
            <a:ext cx="9144000" cy="66136"/>
          </a:xfrm>
          <a:prstGeom prst="rect">
            <a:avLst/>
          </a:prstGeom>
          <a:solidFill>
            <a:srgbClr val="261F52"/>
          </a:solidFill>
          <a:ln cap="flat" cmpd="sng" w="12700">
            <a:solidFill>
              <a:srgbClr val="081B6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id="600" name="Google Shape;600;p56"/>
          <p:cNvPicPr preferRelativeResize="0"/>
          <p:nvPr/>
        </p:nvPicPr>
        <p:blipFill rotWithShape="1">
          <a:blip r:embed="rId3">
            <a:alphaModFix amt="30000"/>
          </a:blip>
          <a:srcRect b="0" l="0" r="0" t="0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56"/>
          <p:cNvSpPr/>
          <p:nvPr/>
        </p:nvSpPr>
        <p:spPr>
          <a:xfrm>
            <a:off x="0" y="61900"/>
            <a:ext cx="9144001" cy="2914651"/>
          </a:xfrm>
          <a:custGeom>
            <a:rect b="b" l="l" r="r" t="t"/>
            <a:pathLst>
              <a:path extrusionOk="0" h="3886201" w="12192001">
                <a:moveTo>
                  <a:pt x="0" y="0"/>
                </a:moveTo>
                <a:lnTo>
                  <a:pt x="12192001" y="0"/>
                </a:lnTo>
                <a:lnTo>
                  <a:pt x="12192001" y="2042575"/>
                </a:lnTo>
                <a:lnTo>
                  <a:pt x="11777948" y="2314662"/>
                </a:lnTo>
                <a:cubicBezTo>
                  <a:pt x="10174414" y="3304281"/>
                  <a:pt x="8213515" y="3886201"/>
                  <a:pt x="6096003" y="3886201"/>
                </a:cubicBezTo>
                <a:cubicBezTo>
                  <a:pt x="3978490" y="3886201"/>
                  <a:pt x="2017590" y="3304281"/>
                  <a:pt x="414056" y="2314662"/>
                </a:cubicBezTo>
                <a:lnTo>
                  <a:pt x="0" y="2042574"/>
                </a:lnTo>
                <a:close/>
              </a:path>
            </a:pathLst>
          </a:custGeom>
          <a:gradFill>
            <a:gsLst>
              <a:gs pos="0">
                <a:srgbClr val="361D54"/>
              </a:gs>
              <a:gs pos="33000">
                <a:srgbClr val="261F52">
                  <a:alpha val="0"/>
                </a:srgbClr>
              </a:gs>
              <a:gs pos="76439">
                <a:srgbClr val="261F52">
                  <a:alpha val="0"/>
                </a:srgbClr>
              </a:gs>
              <a:gs pos="100000">
                <a:srgbClr val="361D54"/>
              </a:gs>
            </a:gsLst>
            <a:lin ang="90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pic>
        <p:nvPicPr>
          <p:cNvPr descr="A large grassy field with tents and a cliff in the background&#10;&#10;Description automatically generated" id="602" name="Google Shape;602;p5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513" l="0" r="0" t="51675"/>
          <a:stretch/>
        </p:blipFill>
        <p:spPr>
          <a:xfrm>
            <a:off x="1" y="-342900"/>
            <a:ext cx="9144001" cy="2914651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56"/>
          <p:cNvSpPr/>
          <p:nvPr/>
        </p:nvSpPr>
        <p:spPr>
          <a:xfrm>
            <a:off x="0" y="-342900"/>
            <a:ext cx="9144001" cy="2914651"/>
          </a:xfrm>
          <a:custGeom>
            <a:rect b="b" l="l" r="r" t="t"/>
            <a:pathLst>
              <a:path extrusionOk="0" h="3886201" w="12192001">
                <a:moveTo>
                  <a:pt x="0" y="0"/>
                </a:moveTo>
                <a:lnTo>
                  <a:pt x="12192001" y="0"/>
                </a:lnTo>
                <a:lnTo>
                  <a:pt x="12192001" y="2042575"/>
                </a:lnTo>
                <a:lnTo>
                  <a:pt x="11777948" y="2314662"/>
                </a:lnTo>
                <a:cubicBezTo>
                  <a:pt x="10174414" y="3304281"/>
                  <a:pt x="8213515" y="3886201"/>
                  <a:pt x="6096003" y="3886201"/>
                </a:cubicBezTo>
                <a:cubicBezTo>
                  <a:pt x="3978490" y="3886201"/>
                  <a:pt x="2017590" y="3304281"/>
                  <a:pt x="414056" y="2314662"/>
                </a:cubicBezTo>
                <a:lnTo>
                  <a:pt x="0" y="2042574"/>
                </a:lnTo>
                <a:close/>
              </a:path>
            </a:pathLst>
          </a:custGeom>
          <a:gradFill>
            <a:gsLst>
              <a:gs pos="0">
                <a:srgbClr val="261F52">
                  <a:alpha val="98823"/>
                </a:srgbClr>
              </a:gs>
              <a:gs pos="100000">
                <a:srgbClr val="261F52">
                  <a:alpha val="34901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604" name="Google Shape;604;p56"/>
          <p:cNvSpPr txBox="1"/>
          <p:nvPr/>
        </p:nvSpPr>
        <p:spPr>
          <a:xfrm>
            <a:off x="2157504" y="391675"/>
            <a:ext cx="5262725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Impact and Opportunity</a:t>
            </a:r>
            <a:endParaRPr b="1" sz="33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5" name="Google Shape;605;p56"/>
          <p:cNvSpPr/>
          <p:nvPr/>
        </p:nvSpPr>
        <p:spPr>
          <a:xfrm>
            <a:off x="805481" y="2305049"/>
            <a:ext cx="2257366" cy="2333626"/>
          </a:xfrm>
          <a:prstGeom prst="roundRect">
            <a:avLst>
              <a:gd fmla="val 4998" name="adj"/>
            </a:avLst>
          </a:prstGeom>
          <a:solidFill>
            <a:schemeClr val="lt2"/>
          </a:solidFill>
          <a:ln>
            <a:noFill/>
          </a:ln>
          <a:effectLst>
            <a:outerShdw blurRad="571500" sx="96000" rotWithShape="0" algn="ctr" dir="2700000" dist="177800" sy="96000">
              <a:srgbClr val="3F3F3F">
                <a:alpha val="14901"/>
              </a:srgbClr>
            </a:outerShdw>
          </a:effectLst>
        </p:spPr>
        <p:txBody>
          <a:bodyPr anchorCtr="0" anchor="ctr" bIns="34275" lIns="135000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6" name="Google Shape;606;p56"/>
          <p:cNvSpPr/>
          <p:nvPr/>
        </p:nvSpPr>
        <p:spPr>
          <a:xfrm>
            <a:off x="3443318" y="2305049"/>
            <a:ext cx="2257366" cy="2333626"/>
          </a:xfrm>
          <a:prstGeom prst="roundRect">
            <a:avLst>
              <a:gd fmla="val 4998" name="adj"/>
            </a:avLst>
          </a:prstGeom>
          <a:solidFill>
            <a:schemeClr val="lt2"/>
          </a:solidFill>
          <a:ln>
            <a:noFill/>
          </a:ln>
          <a:effectLst>
            <a:outerShdw blurRad="571500" sx="96000" rotWithShape="0" algn="ctr" dir="2700000" dist="177800" sy="96000">
              <a:srgbClr val="3F3F3F">
                <a:alpha val="14901"/>
              </a:srgbClr>
            </a:outerShdw>
          </a:effectLst>
        </p:spPr>
        <p:txBody>
          <a:bodyPr anchorCtr="0" anchor="ctr" bIns="34275" lIns="135000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7" name="Google Shape;607;p56"/>
          <p:cNvSpPr/>
          <p:nvPr/>
        </p:nvSpPr>
        <p:spPr>
          <a:xfrm>
            <a:off x="6081154" y="2305049"/>
            <a:ext cx="2257366" cy="2333626"/>
          </a:xfrm>
          <a:prstGeom prst="roundRect">
            <a:avLst>
              <a:gd fmla="val 4998" name="adj"/>
            </a:avLst>
          </a:prstGeom>
          <a:solidFill>
            <a:schemeClr val="lt2"/>
          </a:solidFill>
          <a:ln>
            <a:noFill/>
          </a:ln>
          <a:effectLst>
            <a:outerShdw blurRad="571500" sx="96000" rotWithShape="0" algn="ctr" dir="2700000" dist="177800" sy="96000">
              <a:srgbClr val="3F3F3F">
                <a:alpha val="14901"/>
              </a:srgbClr>
            </a:outerShdw>
          </a:effectLst>
        </p:spPr>
        <p:txBody>
          <a:bodyPr anchorCtr="0" anchor="ctr" bIns="34275" lIns="135000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8" name="Google Shape;608;p56"/>
          <p:cNvSpPr/>
          <p:nvPr/>
        </p:nvSpPr>
        <p:spPr>
          <a:xfrm>
            <a:off x="1536413" y="1907298"/>
            <a:ext cx="795502" cy="795502"/>
          </a:xfrm>
          <a:prstGeom prst="ellipse">
            <a:avLst/>
          </a:prstGeom>
          <a:gradFill>
            <a:gsLst>
              <a:gs pos="0">
                <a:srgbClr val="261F52"/>
              </a:gs>
              <a:gs pos="100000">
                <a:srgbClr val="261F52"/>
              </a:gs>
            </a:gsLst>
            <a:lin ang="5400000" scaled="0"/>
          </a:gradFill>
          <a:ln>
            <a:noFill/>
          </a:ln>
          <a:effectLst>
            <a:outerShdw blurRad="571500" sx="96000" rotWithShape="0" algn="ctr" dir="2700000" dist="177800" sy="96000">
              <a:srgbClr val="3F3F3F">
                <a:alpha val="14901"/>
              </a:srgbClr>
            </a:outerShdw>
          </a:effectLst>
        </p:spPr>
        <p:txBody>
          <a:bodyPr anchorCtr="0" anchor="ctr" bIns="34275" lIns="135000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9" name="Google Shape;609;p56"/>
          <p:cNvSpPr/>
          <p:nvPr/>
        </p:nvSpPr>
        <p:spPr>
          <a:xfrm>
            <a:off x="4174250" y="1907298"/>
            <a:ext cx="795502" cy="795502"/>
          </a:xfrm>
          <a:prstGeom prst="ellipse">
            <a:avLst/>
          </a:prstGeom>
          <a:gradFill>
            <a:gsLst>
              <a:gs pos="0">
                <a:srgbClr val="261F52"/>
              </a:gs>
              <a:gs pos="100000">
                <a:srgbClr val="261F52"/>
              </a:gs>
            </a:gsLst>
            <a:lin ang="5400000" scaled="0"/>
          </a:gradFill>
          <a:ln>
            <a:noFill/>
          </a:ln>
          <a:effectLst>
            <a:outerShdw blurRad="571500" sx="96000" rotWithShape="0" algn="ctr" dir="2700000" dist="177800" sy="96000">
              <a:srgbClr val="3F3F3F">
                <a:alpha val="14901"/>
              </a:srgbClr>
            </a:outerShdw>
          </a:effectLst>
        </p:spPr>
        <p:txBody>
          <a:bodyPr anchorCtr="0" anchor="ctr" bIns="34275" lIns="135000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0" name="Google Shape;610;p56"/>
          <p:cNvSpPr/>
          <p:nvPr/>
        </p:nvSpPr>
        <p:spPr>
          <a:xfrm>
            <a:off x="6812086" y="1907298"/>
            <a:ext cx="795502" cy="795502"/>
          </a:xfrm>
          <a:prstGeom prst="ellipse">
            <a:avLst/>
          </a:prstGeom>
          <a:gradFill>
            <a:gsLst>
              <a:gs pos="0">
                <a:srgbClr val="261F52"/>
              </a:gs>
              <a:gs pos="100000">
                <a:srgbClr val="261F52"/>
              </a:gs>
            </a:gsLst>
            <a:lin ang="5400000" scaled="0"/>
          </a:gradFill>
          <a:ln>
            <a:noFill/>
          </a:ln>
          <a:effectLst>
            <a:outerShdw blurRad="571500" sx="96000" rotWithShape="0" algn="ctr" dir="2700000" dist="177800" sy="96000">
              <a:srgbClr val="3F3F3F">
                <a:alpha val="14901"/>
              </a:srgbClr>
            </a:outerShdw>
          </a:effectLst>
        </p:spPr>
        <p:txBody>
          <a:bodyPr anchorCtr="0" anchor="ctr" bIns="34275" lIns="135000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1" name="Google Shape;611;p56"/>
          <p:cNvSpPr txBox="1"/>
          <p:nvPr/>
        </p:nvSpPr>
        <p:spPr>
          <a:xfrm>
            <a:off x="1014199" y="2874913"/>
            <a:ext cx="183993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Economic &amp; Social Benefits</a:t>
            </a:r>
            <a:r>
              <a:rPr b="0" i="0" lang="en" sz="1200" u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b="1" i="0" sz="1200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2" name="Google Shape;612;p56"/>
          <p:cNvSpPr txBox="1"/>
          <p:nvPr/>
        </p:nvSpPr>
        <p:spPr>
          <a:xfrm>
            <a:off x="1014025" y="3369675"/>
            <a:ext cx="17736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Emergency communications,</a:t>
            </a:r>
            <a:r>
              <a:rPr b="0" i="0" lang="en" sz="1100" u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healthcare, and resource access.</a:t>
            </a:r>
            <a:endParaRPr b="0" i="0"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3" name="Google Shape;613;p56"/>
          <p:cNvSpPr txBox="1"/>
          <p:nvPr/>
        </p:nvSpPr>
        <p:spPr>
          <a:xfrm>
            <a:off x="3652035" y="2874913"/>
            <a:ext cx="1839930" cy="253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Scalability</a:t>
            </a:r>
            <a:r>
              <a:rPr b="0" i="0" lang="en" sz="1200" u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b="1" sz="1200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4" name="Google Shape;614;p56"/>
          <p:cNvSpPr txBox="1"/>
          <p:nvPr/>
        </p:nvSpPr>
        <p:spPr>
          <a:xfrm>
            <a:off x="3718489" y="3359853"/>
            <a:ext cx="17070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Network can be increased and decreased according to region size.</a:t>
            </a:r>
            <a:endParaRPr sz="1100"/>
          </a:p>
        </p:txBody>
      </p:sp>
      <p:sp>
        <p:nvSpPr>
          <p:cNvPr id="615" name="Google Shape;615;p56"/>
          <p:cNvSpPr txBox="1"/>
          <p:nvPr/>
        </p:nvSpPr>
        <p:spPr>
          <a:xfrm>
            <a:off x="6289871" y="2874913"/>
            <a:ext cx="1839930" cy="253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Investor Potential</a:t>
            </a:r>
            <a:r>
              <a:rPr b="0" i="0" lang="en" sz="1200" u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endParaRPr b="1" sz="1200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6" name="Google Shape;616;p56"/>
          <p:cNvSpPr txBox="1"/>
          <p:nvPr/>
        </p:nvSpPr>
        <p:spPr>
          <a:xfrm>
            <a:off x="6356375" y="3359853"/>
            <a:ext cx="17070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Low-cost, sustainable infrastructure with high impact potential.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17" name="Google Shape;617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34053" y="2160665"/>
            <a:ext cx="400222" cy="288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93344" y="2121752"/>
            <a:ext cx="357313" cy="366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5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87061" y="2121752"/>
            <a:ext cx="445552" cy="3665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0" name="Google Shape;620;p56"/>
          <p:cNvGrpSpPr/>
          <p:nvPr/>
        </p:nvGrpSpPr>
        <p:grpSpPr>
          <a:xfrm>
            <a:off x="8875" y="-342900"/>
            <a:ext cx="9143681" cy="5494286"/>
            <a:chOff x="-12176" y="-10176"/>
            <a:chExt cx="18331358" cy="10333431"/>
          </a:xfrm>
        </p:grpSpPr>
        <p:sp>
          <p:nvSpPr>
            <p:cNvPr id="621" name="Google Shape;621;p56"/>
            <p:cNvSpPr/>
            <p:nvPr/>
          </p:nvSpPr>
          <p:spPr>
            <a:xfrm rot="10800000">
              <a:off x="-8857" y="12683"/>
              <a:ext cx="45719" cy="35254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622" name="Google Shape;622;p56"/>
            <p:cNvSpPr/>
            <p:nvPr/>
          </p:nvSpPr>
          <p:spPr>
            <a:xfrm rot="-5400000">
              <a:off x="653012" y="-672047"/>
              <a:ext cx="45719" cy="1369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623" name="Google Shape;623;p56"/>
            <p:cNvSpPr/>
            <p:nvPr/>
          </p:nvSpPr>
          <p:spPr>
            <a:xfrm rot="-5400000">
              <a:off x="-12175" y="9759092"/>
              <a:ext cx="551278" cy="551279"/>
            </a:xfrm>
            <a:prstGeom prst="halfFrame">
              <a:avLst>
                <a:gd fmla="val 33333" name="adj1"/>
                <a:gd fmla="val 33333" name="adj2"/>
              </a:avLst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624" name="Google Shape;624;p56"/>
            <p:cNvSpPr/>
            <p:nvPr/>
          </p:nvSpPr>
          <p:spPr>
            <a:xfrm rot="5400000">
              <a:off x="17743788" y="-9910"/>
              <a:ext cx="575394" cy="575395"/>
            </a:xfrm>
            <a:prstGeom prst="halfFrame">
              <a:avLst>
                <a:gd fmla="val 33333" name="adj1"/>
                <a:gd fmla="val 33333" name="adj2"/>
              </a:avLst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625" name="Google Shape;625;p56"/>
            <p:cNvSpPr/>
            <p:nvPr/>
          </p:nvSpPr>
          <p:spPr>
            <a:xfrm rot="10800000">
              <a:off x="18254167" y="6781670"/>
              <a:ext cx="45719" cy="35254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626" name="Google Shape;626;p56"/>
            <p:cNvSpPr/>
            <p:nvPr/>
          </p:nvSpPr>
          <p:spPr>
            <a:xfrm rot="-5400000">
              <a:off x="17569434" y="9615665"/>
              <a:ext cx="45720" cy="1369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pic>
        <p:nvPicPr>
          <p:cNvPr id="627" name="Google Shape;627;p5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195419" y="-328500"/>
            <a:ext cx="957131" cy="95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8213" y="-129301"/>
            <a:ext cx="1110256" cy="111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57"/>
          <p:cNvPicPr preferRelativeResize="0"/>
          <p:nvPr/>
        </p:nvPicPr>
        <p:blipFill rotWithShape="1">
          <a:blip r:embed="rId4">
            <a:alphaModFix amt="30000"/>
          </a:blip>
          <a:srcRect b="0" l="0" r="0" t="0"/>
          <a:stretch/>
        </p:blipFill>
        <p:spPr>
          <a:xfrm>
            <a:off x="-15400" y="-2474"/>
            <a:ext cx="91440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4" name="Google Shape;634;p57"/>
          <p:cNvGrpSpPr/>
          <p:nvPr/>
        </p:nvGrpSpPr>
        <p:grpSpPr>
          <a:xfrm rot="3459359">
            <a:off x="-962357" y="-422450"/>
            <a:ext cx="3313765" cy="2571411"/>
            <a:chOff x="2438400" y="1005871"/>
            <a:chExt cx="6414912" cy="4977833"/>
          </a:xfrm>
        </p:grpSpPr>
        <p:cxnSp>
          <p:nvCxnSpPr>
            <p:cNvPr id="635" name="Google Shape;635;p57"/>
            <p:cNvCxnSpPr/>
            <p:nvPr/>
          </p:nvCxnSpPr>
          <p:spPr>
            <a:xfrm flipH="1" rot="10800000">
              <a:off x="2614864" y="3850104"/>
              <a:ext cx="1411705" cy="2133600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36" name="Google Shape;636;p57"/>
            <p:cNvCxnSpPr/>
            <p:nvPr/>
          </p:nvCxnSpPr>
          <p:spPr>
            <a:xfrm>
              <a:off x="4026569" y="3866146"/>
              <a:ext cx="1267327" cy="882316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37" name="Google Shape;637;p57"/>
            <p:cNvCxnSpPr/>
            <p:nvPr/>
          </p:nvCxnSpPr>
          <p:spPr>
            <a:xfrm flipH="1">
              <a:off x="2614864" y="4780546"/>
              <a:ext cx="2662990" cy="1199465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38" name="Google Shape;638;p57"/>
            <p:cNvCxnSpPr/>
            <p:nvPr/>
          </p:nvCxnSpPr>
          <p:spPr>
            <a:xfrm>
              <a:off x="2470485" y="3850104"/>
              <a:ext cx="2823411" cy="914400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39" name="Google Shape;639;p57"/>
            <p:cNvCxnSpPr/>
            <p:nvPr/>
          </p:nvCxnSpPr>
          <p:spPr>
            <a:xfrm flipH="1" rot="10800000">
              <a:off x="2438400" y="2823411"/>
              <a:ext cx="3834062" cy="1026694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40" name="Google Shape;640;p57"/>
            <p:cNvCxnSpPr/>
            <p:nvPr/>
          </p:nvCxnSpPr>
          <p:spPr>
            <a:xfrm rot="10800000">
              <a:off x="4660231" y="2180695"/>
              <a:ext cx="1666449" cy="649161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41" name="Google Shape;641;p57"/>
            <p:cNvCxnSpPr/>
            <p:nvPr/>
          </p:nvCxnSpPr>
          <p:spPr>
            <a:xfrm flipH="1">
              <a:off x="4026568" y="2130450"/>
              <a:ext cx="633663" cy="1732003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42" name="Google Shape;642;p57"/>
            <p:cNvCxnSpPr/>
            <p:nvPr/>
          </p:nvCxnSpPr>
          <p:spPr>
            <a:xfrm>
              <a:off x="4058654" y="3900350"/>
              <a:ext cx="3547859" cy="1029176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43" name="Google Shape;643;p57"/>
            <p:cNvCxnSpPr/>
            <p:nvPr/>
          </p:nvCxnSpPr>
          <p:spPr>
            <a:xfrm>
              <a:off x="5293895" y="4752157"/>
              <a:ext cx="2423966" cy="206942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44" name="Google Shape;644;p57"/>
            <p:cNvCxnSpPr/>
            <p:nvPr/>
          </p:nvCxnSpPr>
          <p:spPr>
            <a:xfrm flipH="1" rot="10800000">
              <a:off x="7720416" y="2374232"/>
              <a:ext cx="1107852" cy="2518579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45" name="Google Shape;645;p57"/>
            <p:cNvCxnSpPr/>
            <p:nvPr/>
          </p:nvCxnSpPr>
          <p:spPr>
            <a:xfrm flipH="1">
              <a:off x="5277855" y="2374233"/>
              <a:ext cx="3547859" cy="2406316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46" name="Google Shape;646;p57"/>
            <p:cNvCxnSpPr/>
            <p:nvPr/>
          </p:nvCxnSpPr>
          <p:spPr>
            <a:xfrm rot="10800000">
              <a:off x="6248401" y="2823412"/>
              <a:ext cx="1435769" cy="2119645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47" name="Google Shape;647;p57"/>
            <p:cNvCxnSpPr/>
            <p:nvPr/>
          </p:nvCxnSpPr>
          <p:spPr>
            <a:xfrm flipH="1" rot="10800000">
              <a:off x="6302617" y="2374233"/>
              <a:ext cx="2550695" cy="449180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48" name="Google Shape;648;p57"/>
            <p:cNvCxnSpPr/>
            <p:nvPr/>
          </p:nvCxnSpPr>
          <p:spPr>
            <a:xfrm flipH="1" rot="10800000">
              <a:off x="4660231" y="1005871"/>
              <a:ext cx="1238496" cy="1124581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49" name="Google Shape;649;p57"/>
            <p:cNvCxnSpPr/>
            <p:nvPr/>
          </p:nvCxnSpPr>
          <p:spPr>
            <a:xfrm>
              <a:off x="5889383" y="1005871"/>
              <a:ext cx="399120" cy="1858616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50" name="Google Shape;650;p57"/>
            <p:cNvCxnSpPr/>
            <p:nvPr/>
          </p:nvCxnSpPr>
          <p:spPr>
            <a:xfrm flipH="1">
              <a:off x="5250253" y="2914731"/>
              <a:ext cx="995592" cy="1898902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51" name="Google Shape;651;p57"/>
            <p:cNvCxnSpPr/>
            <p:nvPr/>
          </p:nvCxnSpPr>
          <p:spPr>
            <a:xfrm>
              <a:off x="4644190" y="2164653"/>
              <a:ext cx="621140" cy="2671436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652" name="Google Shape;652;p57"/>
          <p:cNvSpPr/>
          <p:nvPr/>
        </p:nvSpPr>
        <p:spPr>
          <a:xfrm rot="3459359">
            <a:off x="1767682" y="254321"/>
            <a:ext cx="104160" cy="104160"/>
          </a:xfrm>
          <a:prstGeom prst="ellipse">
            <a:avLst/>
          </a:prstGeom>
          <a:solidFill>
            <a:srgbClr val="261F52"/>
          </a:solidFill>
          <a:ln cap="flat" cmpd="sng" w="12700">
            <a:solidFill>
              <a:schemeClr val="accent1">
                <a:alpha val="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653" name="Google Shape;653;p57"/>
          <p:cNvSpPr/>
          <p:nvPr/>
        </p:nvSpPr>
        <p:spPr>
          <a:xfrm rot="3459359">
            <a:off x="1077191" y="916182"/>
            <a:ext cx="104160" cy="104160"/>
          </a:xfrm>
          <a:prstGeom prst="ellipse">
            <a:avLst/>
          </a:prstGeom>
          <a:solidFill>
            <a:srgbClr val="261F52"/>
          </a:solidFill>
          <a:ln cap="flat" cmpd="sng" w="12700">
            <a:solidFill>
              <a:schemeClr val="accent1">
                <a:alpha val="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654" name="Google Shape;654;p57"/>
          <p:cNvSpPr/>
          <p:nvPr/>
        </p:nvSpPr>
        <p:spPr>
          <a:xfrm rot="3459359">
            <a:off x="-5832" y="1018875"/>
            <a:ext cx="104160" cy="104160"/>
          </a:xfrm>
          <a:prstGeom prst="ellipse">
            <a:avLst/>
          </a:prstGeom>
          <a:solidFill>
            <a:srgbClr val="261F52"/>
          </a:solidFill>
          <a:ln cap="flat" cmpd="sng" w="12700">
            <a:solidFill>
              <a:schemeClr val="accent1">
                <a:alpha val="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655" name="Google Shape;655;p57"/>
          <p:cNvSpPr/>
          <p:nvPr/>
        </p:nvSpPr>
        <p:spPr>
          <a:xfrm rot="3459359">
            <a:off x="39067" y="238712"/>
            <a:ext cx="104160" cy="104160"/>
          </a:xfrm>
          <a:prstGeom prst="ellipse">
            <a:avLst/>
          </a:prstGeom>
          <a:solidFill>
            <a:srgbClr val="261F52"/>
          </a:solidFill>
          <a:ln cap="flat" cmpd="sng" w="12700">
            <a:solidFill>
              <a:schemeClr val="accent1">
                <a:alpha val="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656" name="Google Shape;656;p57"/>
          <p:cNvSpPr/>
          <p:nvPr/>
        </p:nvSpPr>
        <p:spPr>
          <a:xfrm rot="3459359">
            <a:off x="-370939" y="-440747"/>
            <a:ext cx="104160" cy="104160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chemeClr val="accent1">
                <a:alpha val="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657" name="Google Shape;657;p57"/>
          <p:cNvSpPr/>
          <p:nvPr/>
        </p:nvSpPr>
        <p:spPr>
          <a:xfrm rot="3459359">
            <a:off x="929876" y="19742"/>
            <a:ext cx="104160" cy="104160"/>
          </a:xfrm>
          <a:prstGeom prst="ellipse">
            <a:avLst/>
          </a:prstGeom>
          <a:solidFill>
            <a:srgbClr val="261F52"/>
          </a:solidFill>
          <a:ln cap="flat" cmpd="sng" w="12700">
            <a:solidFill>
              <a:srgbClr val="00A7FF">
                <a:alpha val="9803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658" name="Google Shape;658;p57"/>
          <p:cNvSpPr/>
          <p:nvPr/>
        </p:nvSpPr>
        <p:spPr>
          <a:xfrm>
            <a:off x="0" y="4893276"/>
            <a:ext cx="9144000" cy="66136"/>
          </a:xfrm>
          <a:prstGeom prst="rect">
            <a:avLst/>
          </a:prstGeom>
          <a:solidFill>
            <a:srgbClr val="261F52"/>
          </a:solidFill>
          <a:ln cap="flat" cmpd="sng" w="12700">
            <a:solidFill>
              <a:srgbClr val="081B6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659" name="Google Shape;659;p57"/>
          <p:cNvSpPr txBox="1"/>
          <p:nvPr/>
        </p:nvSpPr>
        <p:spPr>
          <a:xfrm>
            <a:off x="2207105" y="362654"/>
            <a:ext cx="4775138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Team Members</a:t>
            </a:r>
            <a:endParaRPr b="1" sz="330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0" name="Google Shape;660;p57"/>
          <p:cNvSpPr txBox="1"/>
          <p:nvPr/>
        </p:nvSpPr>
        <p:spPr>
          <a:xfrm>
            <a:off x="3447946" y="3612079"/>
            <a:ext cx="22173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rPr>
              <a:t>Kaoru Seki</a:t>
            </a:r>
            <a:endParaRPr sz="1100"/>
          </a:p>
        </p:txBody>
      </p:sp>
      <p:sp>
        <p:nvSpPr>
          <p:cNvPr id="661" name="Google Shape;661;p57"/>
          <p:cNvSpPr txBox="1"/>
          <p:nvPr/>
        </p:nvSpPr>
        <p:spPr>
          <a:xfrm>
            <a:off x="2906825" y="3896775"/>
            <a:ext cx="31680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595959"/>
                </a:solidFill>
                <a:latin typeface="Quicksand"/>
                <a:ea typeface="Quicksand"/>
                <a:cs typeface="Quicksand"/>
                <a:sym typeface="Quicksand"/>
              </a:rPr>
              <a:t>B.A. in Business Technology Administration UMBC 24’</a:t>
            </a:r>
            <a:endParaRPr b="1" sz="900">
              <a:solidFill>
                <a:srgbClr val="595959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595959"/>
                </a:solidFill>
                <a:latin typeface="Quicksand"/>
                <a:ea typeface="Quicksand"/>
                <a:cs typeface="Quicksand"/>
                <a:sym typeface="Quicksand"/>
              </a:rPr>
              <a:t>M.S. in Human-Centered Computing UMBC 25’</a:t>
            </a:r>
            <a:endParaRPr b="1" sz="900">
              <a:solidFill>
                <a:srgbClr val="59595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62" name="Google Shape;662;p57"/>
          <p:cNvSpPr txBox="1"/>
          <p:nvPr/>
        </p:nvSpPr>
        <p:spPr>
          <a:xfrm>
            <a:off x="864305" y="3425495"/>
            <a:ext cx="1804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rPr>
              <a:t>Qanita Baqibillah</a:t>
            </a:r>
            <a:endParaRPr sz="1100"/>
          </a:p>
        </p:txBody>
      </p:sp>
      <p:sp>
        <p:nvSpPr>
          <p:cNvPr id="663" name="Google Shape;663;p57"/>
          <p:cNvSpPr txBox="1"/>
          <p:nvPr/>
        </p:nvSpPr>
        <p:spPr>
          <a:xfrm>
            <a:off x="657750" y="3728125"/>
            <a:ext cx="23451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595959"/>
                </a:solidFill>
                <a:latin typeface="Quicksand"/>
                <a:ea typeface="Quicksand"/>
                <a:cs typeface="Quicksand"/>
                <a:sym typeface="Quicksand"/>
              </a:rPr>
              <a:t>B.S. in Computer Science UMBC 25’</a:t>
            </a:r>
            <a:endParaRPr b="1" sz="1000">
              <a:solidFill>
                <a:srgbClr val="595959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59595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64" name="Google Shape;664;p57"/>
          <p:cNvSpPr txBox="1"/>
          <p:nvPr/>
        </p:nvSpPr>
        <p:spPr>
          <a:xfrm>
            <a:off x="5994512" y="3425509"/>
            <a:ext cx="2550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rPr>
              <a:t>Imaadudeen Allaudeen</a:t>
            </a:r>
            <a:endParaRPr sz="1100"/>
          </a:p>
        </p:txBody>
      </p:sp>
      <p:sp>
        <p:nvSpPr>
          <p:cNvPr id="665" name="Google Shape;665;p57"/>
          <p:cNvSpPr txBox="1"/>
          <p:nvPr/>
        </p:nvSpPr>
        <p:spPr>
          <a:xfrm>
            <a:off x="5935101" y="3778500"/>
            <a:ext cx="2668800" cy="5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900">
                <a:solidFill>
                  <a:srgbClr val="595959"/>
                </a:solidFill>
                <a:latin typeface="Quicksand"/>
                <a:ea typeface="Quicksand"/>
                <a:cs typeface="Quicksand"/>
                <a:sym typeface="Quicksand"/>
              </a:rPr>
              <a:t>B.Tech in Mechatronics HITS ’23</a:t>
            </a:r>
            <a:endParaRPr b="1" sz="900">
              <a:solidFill>
                <a:srgbClr val="595959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900">
                <a:solidFill>
                  <a:srgbClr val="595959"/>
                </a:solidFill>
                <a:latin typeface="Quicksand"/>
                <a:ea typeface="Quicksand"/>
                <a:cs typeface="Quicksand"/>
                <a:sym typeface="Quicksand"/>
              </a:rPr>
              <a:t>M.S in Engineering Management UMBC ‘25</a:t>
            </a:r>
            <a:endParaRPr b="1" sz="900">
              <a:solidFill>
                <a:srgbClr val="595959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59595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pSp>
        <p:nvGrpSpPr>
          <p:cNvPr id="666" name="Google Shape;666;p57"/>
          <p:cNvGrpSpPr/>
          <p:nvPr/>
        </p:nvGrpSpPr>
        <p:grpSpPr>
          <a:xfrm>
            <a:off x="-9132" y="-2483"/>
            <a:ext cx="9162777" cy="5154052"/>
            <a:chOff x="-12176" y="-10176"/>
            <a:chExt cx="18331358" cy="10333431"/>
          </a:xfrm>
        </p:grpSpPr>
        <p:sp>
          <p:nvSpPr>
            <p:cNvPr id="667" name="Google Shape;667;p57"/>
            <p:cNvSpPr/>
            <p:nvPr/>
          </p:nvSpPr>
          <p:spPr>
            <a:xfrm rot="10800000">
              <a:off x="-8857" y="12683"/>
              <a:ext cx="45719" cy="35254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668" name="Google Shape;668;p57"/>
            <p:cNvSpPr/>
            <p:nvPr/>
          </p:nvSpPr>
          <p:spPr>
            <a:xfrm rot="-5400000">
              <a:off x="653012" y="-672047"/>
              <a:ext cx="45719" cy="1369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669" name="Google Shape;669;p57"/>
            <p:cNvSpPr/>
            <p:nvPr/>
          </p:nvSpPr>
          <p:spPr>
            <a:xfrm rot="-5400000">
              <a:off x="-12175" y="9759092"/>
              <a:ext cx="551278" cy="551279"/>
            </a:xfrm>
            <a:prstGeom prst="halfFrame">
              <a:avLst>
                <a:gd fmla="val 33333" name="adj1"/>
                <a:gd fmla="val 33333" name="adj2"/>
              </a:avLst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670" name="Google Shape;670;p57"/>
            <p:cNvSpPr/>
            <p:nvPr/>
          </p:nvSpPr>
          <p:spPr>
            <a:xfrm rot="5400000">
              <a:off x="17743788" y="-9910"/>
              <a:ext cx="575394" cy="575395"/>
            </a:xfrm>
            <a:prstGeom prst="halfFrame">
              <a:avLst>
                <a:gd fmla="val 33333" name="adj1"/>
                <a:gd fmla="val 33333" name="adj2"/>
              </a:avLst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671" name="Google Shape;671;p57"/>
            <p:cNvSpPr/>
            <p:nvPr/>
          </p:nvSpPr>
          <p:spPr>
            <a:xfrm rot="10800000">
              <a:off x="18254167" y="6781670"/>
              <a:ext cx="45719" cy="35254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672" name="Google Shape;672;p57"/>
            <p:cNvSpPr/>
            <p:nvPr/>
          </p:nvSpPr>
          <p:spPr>
            <a:xfrm rot="-5400000">
              <a:off x="17569434" y="9615665"/>
              <a:ext cx="45720" cy="1369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</p:grpSp>
      <p:pic>
        <p:nvPicPr>
          <p:cNvPr id="673" name="Google Shape;673;p57"/>
          <p:cNvPicPr preferRelativeResize="0"/>
          <p:nvPr/>
        </p:nvPicPr>
        <p:blipFill rotWithShape="1">
          <a:blip r:embed="rId5">
            <a:alphaModFix/>
          </a:blip>
          <a:srcRect b="12348" l="0" r="0" t="12355"/>
          <a:stretch/>
        </p:blipFill>
        <p:spPr>
          <a:xfrm>
            <a:off x="866994" y="1453420"/>
            <a:ext cx="1905545" cy="1905545"/>
          </a:xfrm>
          <a:custGeom>
            <a:rect b="b" l="l" r="r" t="t"/>
            <a:pathLst>
              <a:path extrusionOk="0" h="2540726" w="2540726">
                <a:moveTo>
                  <a:pt x="423463" y="0"/>
                </a:moveTo>
                <a:lnTo>
                  <a:pt x="2117263" y="0"/>
                </a:lnTo>
                <a:cubicBezTo>
                  <a:pt x="2351135" y="0"/>
                  <a:pt x="2540726" y="189591"/>
                  <a:pt x="2540726" y="423463"/>
                </a:cubicBezTo>
                <a:lnTo>
                  <a:pt x="2540726" y="2117263"/>
                </a:lnTo>
                <a:cubicBezTo>
                  <a:pt x="2540726" y="2351135"/>
                  <a:pt x="2351135" y="2540726"/>
                  <a:pt x="2117263" y="2540726"/>
                </a:cubicBezTo>
                <a:lnTo>
                  <a:pt x="423463" y="2540726"/>
                </a:lnTo>
                <a:cubicBezTo>
                  <a:pt x="189591" y="2540726"/>
                  <a:pt x="0" y="2351135"/>
                  <a:pt x="0" y="2117263"/>
                </a:cubicBezTo>
                <a:lnTo>
                  <a:pt x="0" y="423463"/>
                </a:lnTo>
                <a:cubicBezTo>
                  <a:pt x="0" y="189591"/>
                  <a:pt x="189591" y="0"/>
                  <a:pt x="423463" y="0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674" name="Google Shape;674;p57"/>
          <p:cNvGrpSpPr/>
          <p:nvPr/>
        </p:nvGrpSpPr>
        <p:grpSpPr>
          <a:xfrm>
            <a:off x="2270013" y="1301777"/>
            <a:ext cx="636414" cy="636412"/>
            <a:chOff x="8818729" y="1195045"/>
            <a:chExt cx="831850" cy="831850"/>
          </a:xfrm>
        </p:grpSpPr>
        <p:sp>
          <p:nvSpPr>
            <p:cNvPr id="675" name="Google Shape;675;p57"/>
            <p:cNvSpPr/>
            <p:nvPr/>
          </p:nvSpPr>
          <p:spPr>
            <a:xfrm>
              <a:off x="8922993" y="1295836"/>
              <a:ext cx="630268" cy="630268"/>
            </a:xfrm>
            <a:custGeom>
              <a:rect b="b" l="l" r="r" t="t"/>
              <a:pathLst>
                <a:path extrusionOk="0" h="678512" w="678512">
                  <a:moveTo>
                    <a:pt x="339256" y="0"/>
                  </a:moveTo>
                  <a:cubicBezTo>
                    <a:pt x="526622" y="0"/>
                    <a:pt x="678512" y="151890"/>
                    <a:pt x="678512" y="339256"/>
                  </a:cubicBezTo>
                  <a:cubicBezTo>
                    <a:pt x="678512" y="526622"/>
                    <a:pt x="526622" y="678512"/>
                    <a:pt x="339256" y="678512"/>
                  </a:cubicBezTo>
                  <a:cubicBezTo>
                    <a:pt x="151890" y="678512"/>
                    <a:pt x="0" y="526622"/>
                    <a:pt x="0" y="339256"/>
                  </a:cubicBezTo>
                  <a:cubicBezTo>
                    <a:pt x="0" y="151890"/>
                    <a:pt x="151890" y="0"/>
                    <a:pt x="3392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92100" rotWithShape="0" algn="t" dir="5400000" dist="127000">
                <a:srgbClr val="000000">
                  <a:alpha val="24705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676" name="Google Shape;676;p57"/>
            <p:cNvSpPr/>
            <p:nvPr/>
          </p:nvSpPr>
          <p:spPr>
            <a:xfrm>
              <a:off x="8818729" y="1195045"/>
              <a:ext cx="831850" cy="831850"/>
            </a:xfrm>
            <a:prstGeom prst="ellipse">
              <a:avLst/>
            </a:prstGeom>
            <a:solidFill>
              <a:schemeClr val="lt1">
                <a:alpha val="24705"/>
              </a:schemeClr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accent6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01</a:t>
              </a:r>
              <a:endParaRPr sz="1100"/>
            </a:p>
          </p:txBody>
        </p:sp>
      </p:grpSp>
      <p:pic>
        <p:nvPicPr>
          <p:cNvPr id="677" name="Google Shape;677;p57"/>
          <p:cNvPicPr preferRelativeResize="0"/>
          <p:nvPr/>
        </p:nvPicPr>
        <p:blipFill rotWithShape="1">
          <a:blip r:embed="rId6">
            <a:alphaModFix/>
          </a:blip>
          <a:srcRect b="12524" l="0" r="0" t="12524"/>
          <a:stretch/>
        </p:blipFill>
        <p:spPr>
          <a:xfrm>
            <a:off x="3540719" y="1621895"/>
            <a:ext cx="1905545" cy="1905545"/>
          </a:xfrm>
          <a:custGeom>
            <a:rect b="b" l="l" r="r" t="t"/>
            <a:pathLst>
              <a:path extrusionOk="0" h="2540726" w="2540726">
                <a:moveTo>
                  <a:pt x="423463" y="0"/>
                </a:moveTo>
                <a:lnTo>
                  <a:pt x="2117263" y="0"/>
                </a:lnTo>
                <a:cubicBezTo>
                  <a:pt x="2351135" y="0"/>
                  <a:pt x="2540726" y="189591"/>
                  <a:pt x="2540726" y="423463"/>
                </a:cubicBezTo>
                <a:lnTo>
                  <a:pt x="2540726" y="2117263"/>
                </a:lnTo>
                <a:cubicBezTo>
                  <a:pt x="2540726" y="2351135"/>
                  <a:pt x="2351135" y="2540726"/>
                  <a:pt x="2117263" y="2540726"/>
                </a:cubicBezTo>
                <a:lnTo>
                  <a:pt x="423463" y="2540726"/>
                </a:lnTo>
                <a:cubicBezTo>
                  <a:pt x="189591" y="2540726"/>
                  <a:pt x="0" y="2351135"/>
                  <a:pt x="0" y="2117263"/>
                </a:cubicBezTo>
                <a:lnTo>
                  <a:pt x="0" y="423463"/>
                </a:lnTo>
                <a:cubicBezTo>
                  <a:pt x="0" y="189591"/>
                  <a:pt x="189591" y="0"/>
                  <a:pt x="423463" y="0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678" name="Google Shape;678;p57"/>
          <p:cNvGrpSpPr/>
          <p:nvPr/>
        </p:nvGrpSpPr>
        <p:grpSpPr>
          <a:xfrm>
            <a:off x="5071128" y="1362923"/>
            <a:ext cx="636448" cy="636448"/>
            <a:chOff x="8818729" y="1195045"/>
            <a:chExt cx="831850" cy="831850"/>
          </a:xfrm>
        </p:grpSpPr>
        <p:sp>
          <p:nvSpPr>
            <p:cNvPr id="679" name="Google Shape;679;p57"/>
            <p:cNvSpPr/>
            <p:nvPr/>
          </p:nvSpPr>
          <p:spPr>
            <a:xfrm>
              <a:off x="8922993" y="1295836"/>
              <a:ext cx="630268" cy="630268"/>
            </a:xfrm>
            <a:custGeom>
              <a:rect b="b" l="l" r="r" t="t"/>
              <a:pathLst>
                <a:path extrusionOk="0" h="678512" w="678512">
                  <a:moveTo>
                    <a:pt x="339256" y="0"/>
                  </a:moveTo>
                  <a:cubicBezTo>
                    <a:pt x="526622" y="0"/>
                    <a:pt x="678512" y="151890"/>
                    <a:pt x="678512" y="339256"/>
                  </a:cubicBezTo>
                  <a:cubicBezTo>
                    <a:pt x="678512" y="526622"/>
                    <a:pt x="526622" y="678512"/>
                    <a:pt x="339256" y="678512"/>
                  </a:cubicBezTo>
                  <a:cubicBezTo>
                    <a:pt x="151890" y="678512"/>
                    <a:pt x="0" y="526622"/>
                    <a:pt x="0" y="339256"/>
                  </a:cubicBezTo>
                  <a:cubicBezTo>
                    <a:pt x="0" y="151890"/>
                    <a:pt x="151890" y="0"/>
                    <a:pt x="3392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92100" rotWithShape="0" algn="t" dir="5400000" dist="127000">
                <a:srgbClr val="000000">
                  <a:alpha val="24705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680" name="Google Shape;680;p57"/>
            <p:cNvSpPr/>
            <p:nvPr/>
          </p:nvSpPr>
          <p:spPr>
            <a:xfrm>
              <a:off x="8818729" y="1195045"/>
              <a:ext cx="831850" cy="831850"/>
            </a:xfrm>
            <a:prstGeom prst="ellipse">
              <a:avLst/>
            </a:prstGeom>
            <a:solidFill>
              <a:schemeClr val="lt1">
                <a:alpha val="24705"/>
              </a:schemeClr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accent6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02</a:t>
              </a:r>
              <a:endParaRPr sz="1100"/>
            </a:p>
          </p:txBody>
        </p:sp>
      </p:grpSp>
      <p:pic>
        <p:nvPicPr>
          <p:cNvPr id="681" name="Google Shape;681;p57"/>
          <p:cNvPicPr preferRelativeResize="0"/>
          <p:nvPr/>
        </p:nvPicPr>
        <p:blipFill rotWithShape="1">
          <a:blip r:embed="rId7">
            <a:alphaModFix/>
          </a:blip>
          <a:srcRect b="10775" l="0" r="0" t="23034"/>
          <a:stretch/>
        </p:blipFill>
        <p:spPr>
          <a:xfrm>
            <a:off x="6318500" y="1455200"/>
            <a:ext cx="1902000" cy="1902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pSp>
        <p:nvGrpSpPr>
          <p:cNvPr id="682" name="Google Shape;682;p57"/>
          <p:cNvGrpSpPr/>
          <p:nvPr/>
        </p:nvGrpSpPr>
        <p:grpSpPr>
          <a:xfrm>
            <a:off x="7764189" y="1225646"/>
            <a:ext cx="636487" cy="636487"/>
            <a:chOff x="8818729" y="1195045"/>
            <a:chExt cx="831900" cy="831900"/>
          </a:xfrm>
        </p:grpSpPr>
        <p:sp>
          <p:nvSpPr>
            <p:cNvPr id="683" name="Google Shape;683;p57"/>
            <p:cNvSpPr/>
            <p:nvPr/>
          </p:nvSpPr>
          <p:spPr>
            <a:xfrm>
              <a:off x="8922993" y="1295836"/>
              <a:ext cx="630268" cy="630268"/>
            </a:xfrm>
            <a:custGeom>
              <a:rect b="b" l="l" r="r" t="t"/>
              <a:pathLst>
                <a:path extrusionOk="0" h="678512" w="678512">
                  <a:moveTo>
                    <a:pt x="339256" y="0"/>
                  </a:moveTo>
                  <a:cubicBezTo>
                    <a:pt x="526622" y="0"/>
                    <a:pt x="678512" y="151890"/>
                    <a:pt x="678512" y="339256"/>
                  </a:cubicBezTo>
                  <a:cubicBezTo>
                    <a:pt x="678512" y="526622"/>
                    <a:pt x="526622" y="678512"/>
                    <a:pt x="339256" y="678512"/>
                  </a:cubicBezTo>
                  <a:cubicBezTo>
                    <a:pt x="151890" y="678512"/>
                    <a:pt x="0" y="526622"/>
                    <a:pt x="0" y="339256"/>
                  </a:cubicBezTo>
                  <a:cubicBezTo>
                    <a:pt x="0" y="151890"/>
                    <a:pt x="151890" y="0"/>
                    <a:pt x="3392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92100" rotWithShape="0" algn="t" dir="5400000" dist="127000">
                <a:srgbClr val="000000">
                  <a:alpha val="24705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Plus Jakarta Sans"/>
                <a:ea typeface="Plus Jakarta Sans"/>
                <a:cs typeface="Plus Jakarta Sans"/>
                <a:sym typeface="Plus Jakarta Sans"/>
              </a:endParaRPr>
            </a:p>
          </p:txBody>
        </p:sp>
        <p:sp>
          <p:nvSpPr>
            <p:cNvPr id="684" name="Google Shape;684;p57"/>
            <p:cNvSpPr/>
            <p:nvPr/>
          </p:nvSpPr>
          <p:spPr>
            <a:xfrm>
              <a:off x="8818729" y="1195045"/>
              <a:ext cx="831900" cy="831900"/>
            </a:xfrm>
            <a:prstGeom prst="ellipse">
              <a:avLst/>
            </a:prstGeom>
            <a:solidFill>
              <a:schemeClr val="lt1">
                <a:alpha val="24705"/>
              </a:schemeClr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accent6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03</a:t>
              </a:r>
              <a:endParaRPr sz="110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Futura - Ligh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D3AA8"/>
      </a:accent1>
      <a:accent2>
        <a:srgbClr val="E8F556"/>
      </a:accent2>
      <a:accent3>
        <a:srgbClr val="56E4F5"/>
      </a:accent3>
      <a:accent4>
        <a:srgbClr val="F500A3"/>
      </a:accent4>
      <a:accent5>
        <a:srgbClr val="A4F402"/>
      </a:accent5>
      <a:accent6>
        <a:srgbClr val="F58801"/>
      </a:accent6>
      <a:hlink>
        <a:srgbClr val="6D3AA8"/>
      </a:hlink>
      <a:folHlink>
        <a:srgbClr val="A4F4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col">
      <a:dk1>
        <a:srgbClr val="000000"/>
      </a:dk1>
      <a:lt1>
        <a:srgbClr val="FFFFFF"/>
      </a:lt1>
      <a:dk2>
        <a:srgbClr val="2D3847"/>
      </a:dk2>
      <a:lt2>
        <a:srgbClr val="E7E6E6"/>
      </a:lt2>
      <a:accent1>
        <a:srgbClr val="1440E9"/>
      </a:accent1>
      <a:accent2>
        <a:srgbClr val="4163EB"/>
      </a:accent2>
      <a:accent3>
        <a:srgbClr val="6D86EB"/>
      </a:accent3>
      <a:accent4>
        <a:srgbClr val="97A8ED"/>
      </a:accent4>
      <a:accent5>
        <a:srgbClr val="000000"/>
      </a:accent5>
      <a:accent6>
        <a:srgbClr val="30303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